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55" r:id="rId1"/>
  </p:sldMasterIdLst>
  <p:notesMasterIdLst>
    <p:notesMasterId r:id="rId83"/>
  </p:notesMasterIdLst>
  <p:handoutMasterIdLst>
    <p:handoutMasterId r:id="rId84"/>
  </p:handoutMasterIdLst>
  <p:sldIdLst>
    <p:sldId id="256" r:id="rId2"/>
    <p:sldId id="352" r:id="rId3"/>
    <p:sldId id="263" r:id="rId4"/>
    <p:sldId id="259" r:id="rId5"/>
    <p:sldId id="264" r:id="rId6"/>
    <p:sldId id="265" r:id="rId7"/>
    <p:sldId id="402" r:id="rId8"/>
    <p:sldId id="350" r:id="rId9"/>
    <p:sldId id="331" r:id="rId10"/>
    <p:sldId id="274" r:id="rId11"/>
    <p:sldId id="335" r:id="rId12"/>
    <p:sldId id="336" r:id="rId13"/>
    <p:sldId id="281" r:id="rId14"/>
    <p:sldId id="282" r:id="rId15"/>
    <p:sldId id="299" r:id="rId16"/>
    <p:sldId id="327" r:id="rId17"/>
    <p:sldId id="328" r:id="rId18"/>
    <p:sldId id="338" r:id="rId19"/>
    <p:sldId id="339" r:id="rId20"/>
    <p:sldId id="340" r:id="rId21"/>
    <p:sldId id="341" r:id="rId22"/>
    <p:sldId id="283" r:id="rId23"/>
    <p:sldId id="284" r:id="rId24"/>
    <p:sldId id="417" r:id="rId25"/>
    <p:sldId id="343" r:id="rId26"/>
    <p:sldId id="403" r:id="rId27"/>
    <p:sldId id="410" r:id="rId28"/>
    <p:sldId id="412" r:id="rId29"/>
    <p:sldId id="414" r:id="rId30"/>
    <p:sldId id="415" r:id="rId31"/>
    <p:sldId id="416" r:id="rId32"/>
    <p:sldId id="285" r:id="rId33"/>
    <p:sldId id="347" r:id="rId34"/>
    <p:sldId id="348" r:id="rId35"/>
    <p:sldId id="349" r:id="rId36"/>
    <p:sldId id="333" r:id="rId37"/>
    <p:sldId id="404" r:id="rId38"/>
    <p:sldId id="288" r:id="rId39"/>
    <p:sldId id="289" r:id="rId40"/>
    <p:sldId id="290" r:id="rId41"/>
    <p:sldId id="291" r:id="rId42"/>
    <p:sldId id="292" r:id="rId43"/>
    <p:sldId id="294" r:id="rId44"/>
    <p:sldId id="313" r:id="rId45"/>
    <p:sldId id="312" r:id="rId46"/>
    <p:sldId id="411" r:id="rId47"/>
    <p:sldId id="315" r:id="rId48"/>
    <p:sldId id="316" r:id="rId49"/>
    <p:sldId id="318" r:id="rId50"/>
    <p:sldId id="317" r:id="rId51"/>
    <p:sldId id="324" r:id="rId52"/>
    <p:sldId id="320" r:id="rId53"/>
    <p:sldId id="405" r:id="rId54"/>
    <p:sldId id="370" r:id="rId55"/>
    <p:sldId id="363" r:id="rId56"/>
    <p:sldId id="364" r:id="rId57"/>
    <p:sldId id="365" r:id="rId58"/>
    <p:sldId id="366" r:id="rId59"/>
    <p:sldId id="367" r:id="rId60"/>
    <p:sldId id="368" r:id="rId61"/>
    <p:sldId id="375" r:id="rId62"/>
    <p:sldId id="371" r:id="rId63"/>
    <p:sldId id="382" r:id="rId64"/>
    <p:sldId id="406" r:id="rId65"/>
    <p:sldId id="386" r:id="rId66"/>
    <p:sldId id="407" r:id="rId67"/>
    <p:sldId id="385" r:id="rId68"/>
    <p:sldId id="387" r:id="rId69"/>
    <p:sldId id="408" r:id="rId70"/>
    <p:sldId id="392" r:id="rId71"/>
    <p:sldId id="409" r:id="rId72"/>
    <p:sldId id="390" r:id="rId73"/>
    <p:sldId id="391" r:id="rId74"/>
    <p:sldId id="398" r:id="rId75"/>
    <p:sldId id="397" r:id="rId76"/>
    <p:sldId id="396" r:id="rId77"/>
    <p:sldId id="395" r:id="rId78"/>
    <p:sldId id="401" r:id="rId79"/>
    <p:sldId id="399" r:id="rId80"/>
    <p:sldId id="400" r:id="rId81"/>
    <p:sldId id="309" r:id="rId82"/>
  </p:sldIdLst>
  <p:sldSz cx="9144000" cy="6858000" type="screen4x3"/>
  <p:notesSz cx="7019925" cy="9305925"/>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Tahoma" panose="020B060403050404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Tahoma" panose="020B060403050404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Tahoma" panose="020B060403050404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Tahom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723">
          <p15:clr>
            <a:srgbClr val="A4A3A4"/>
          </p15:clr>
        </p15:guide>
        <p15:guide id="2" orient="horz" pos="2752">
          <p15:clr>
            <a:srgbClr val="A4A3A4"/>
          </p15:clr>
        </p15:guide>
        <p15:guide id="3" orient="horz" pos="1324">
          <p15:clr>
            <a:srgbClr val="A4A3A4"/>
          </p15:clr>
        </p15:guide>
        <p15:guide id="4" orient="horz" pos="1234">
          <p15:clr>
            <a:srgbClr val="A4A3A4"/>
          </p15:clr>
        </p15:guide>
        <p15:guide id="5" pos="5423">
          <p15:clr>
            <a:srgbClr val="A4A3A4"/>
          </p15:clr>
        </p15:guide>
        <p15:guide id="6" pos="1947">
          <p15:clr>
            <a:srgbClr val="A4A3A4"/>
          </p15:clr>
        </p15:guide>
        <p15:guide id="7" pos="352">
          <p15:clr>
            <a:srgbClr val="A4A3A4"/>
          </p15:clr>
        </p15:guide>
        <p15:guide id="8" pos="17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napToGrid="0">
      <p:cViewPr varScale="1">
        <p:scale>
          <a:sx n="117" d="100"/>
          <a:sy n="117" d="100"/>
        </p:scale>
        <p:origin x="1480" y="176"/>
      </p:cViewPr>
      <p:guideLst>
        <p:guide orient="horz" pos="723"/>
        <p:guide orient="horz" pos="2752"/>
        <p:guide orient="horz" pos="1324"/>
        <p:guide orient="horz" pos="1234"/>
        <p:guide pos="5423"/>
        <p:guide pos="1947"/>
        <p:guide pos="352"/>
        <p:guide pos="1780"/>
      </p:guideLst>
    </p:cSldViewPr>
  </p:slideViewPr>
  <p:outlineViewPr>
    <p:cViewPr>
      <p:scale>
        <a:sx n="33" d="100"/>
        <a:sy n="33" d="100"/>
      </p:scale>
      <p:origin x="0" y="3128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71FA7E5-086D-F949-9D3F-A0FB54F6499B}"/>
              </a:ext>
            </a:extLst>
          </p:cNvPr>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3279" tIns="46640" rIns="93279" bIns="4664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28675" name="Rectangle 3">
            <a:extLst>
              <a:ext uri="{FF2B5EF4-FFF2-40B4-BE49-F238E27FC236}">
                <a16:creationId xmlns:a16="http://schemas.microsoft.com/office/drawing/2014/main" id="{13E48B74-4532-844E-BC4D-9BF06BD91F72}"/>
              </a:ext>
            </a:extLst>
          </p:cNvPr>
          <p:cNvSpPr>
            <a:spLocks noGrp="1" noChangeArrowheads="1"/>
          </p:cNvSpPr>
          <p:nvPr>
            <p:ph type="dt" sz="quarter" idx="1"/>
          </p:nvPr>
        </p:nvSpPr>
        <p:spPr bwMode="auto">
          <a:xfrm>
            <a:off x="3975100" y="0"/>
            <a:ext cx="3043238" cy="465138"/>
          </a:xfrm>
          <a:prstGeom prst="rect">
            <a:avLst/>
          </a:prstGeom>
          <a:noFill/>
          <a:ln w="9525">
            <a:noFill/>
            <a:miter lim="800000"/>
            <a:headEnd/>
            <a:tailEnd/>
          </a:ln>
          <a:effectLst/>
        </p:spPr>
        <p:txBody>
          <a:bodyPr vert="horz" wrap="square" lIns="93279" tIns="46640" rIns="93279" bIns="4664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28676" name="Rectangle 4">
            <a:extLst>
              <a:ext uri="{FF2B5EF4-FFF2-40B4-BE49-F238E27FC236}">
                <a16:creationId xmlns:a16="http://schemas.microsoft.com/office/drawing/2014/main" id="{47D8A100-EDDF-0C4F-8F13-FE46AD3FBCC1}"/>
              </a:ext>
            </a:extLst>
          </p:cNvPr>
          <p:cNvSpPr>
            <a:spLocks noGrp="1" noChangeArrowheads="1"/>
          </p:cNvSpPr>
          <p:nvPr>
            <p:ph type="ftr" sz="quarter" idx="2"/>
          </p:nvPr>
        </p:nvSpPr>
        <p:spPr bwMode="auto">
          <a:xfrm>
            <a:off x="0" y="8839200"/>
            <a:ext cx="3043238" cy="465138"/>
          </a:xfrm>
          <a:prstGeom prst="rect">
            <a:avLst/>
          </a:prstGeom>
          <a:noFill/>
          <a:ln w="9525">
            <a:noFill/>
            <a:miter lim="800000"/>
            <a:headEnd/>
            <a:tailEnd/>
          </a:ln>
          <a:effectLst/>
        </p:spPr>
        <p:txBody>
          <a:bodyPr vert="horz" wrap="square" lIns="93279" tIns="46640" rIns="93279" bIns="4664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28677" name="Rectangle 5">
            <a:extLst>
              <a:ext uri="{FF2B5EF4-FFF2-40B4-BE49-F238E27FC236}">
                <a16:creationId xmlns:a16="http://schemas.microsoft.com/office/drawing/2014/main" id="{034ADE57-F59E-904A-AEE8-80F8D837F2BA}"/>
              </a:ext>
            </a:extLst>
          </p:cNvPr>
          <p:cNvSpPr>
            <a:spLocks noGrp="1" noChangeArrowheads="1"/>
          </p:cNvSpPr>
          <p:nvPr>
            <p:ph type="sldNum" sz="quarter" idx="3"/>
          </p:nvPr>
        </p:nvSpPr>
        <p:spPr bwMode="auto">
          <a:xfrm>
            <a:off x="3975100" y="8839200"/>
            <a:ext cx="3043238" cy="465138"/>
          </a:xfrm>
          <a:prstGeom prst="rect">
            <a:avLst/>
          </a:prstGeom>
          <a:noFill/>
          <a:ln w="9525">
            <a:noFill/>
            <a:miter lim="800000"/>
            <a:headEnd/>
            <a:tailEnd/>
          </a:ln>
          <a:effectLst/>
        </p:spPr>
        <p:txBody>
          <a:bodyPr vert="horz" wrap="square" lIns="93279" tIns="46640" rIns="93279" bIns="46640" numCol="1" anchor="b" anchorCtr="0" compatLnSpc="1">
            <a:prstTxWarp prst="textNoShape">
              <a:avLst/>
            </a:prstTxWarp>
          </a:bodyPr>
          <a:lstStyle>
            <a:lvl1pPr algn="r" eaLnBrk="1" hangingPunct="1">
              <a:defRPr sz="1200">
                <a:latin typeface="Arial" panose="020B0604020202020204" pitchFamily="34" charset="0"/>
              </a:defRPr>
            </a:lvl1pPr>
          </a:lstStyle>
          <a:p>
            <a:fld id="{D11090AD-9DD4-3A44-8E22-A53AEE89C4D2}"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D6F0F0-9474-714A-854B-4C60688C792D}"/>
              </a:ext>
            </a:extLst>
          </p:cNvPr>
          <p:cNvSpPr>
            <a:spLocks noGrp="1"/>
          </p:cNvSpPr>
          <p:nvPr>
            <p:ph type="hdr" sz="quarter"/>
          </p:nvPr>
        </p:nvSpPr>
        <p:spPr>
          <a:xfrm>
            <a:off x="0" y="0"/>
            <a:ext cx="3043238" cy="465138"/>
          </a:xfrm>
          <a:prstGeom prst="rect">
            <a:avLst/>
          </a:prstGeom>
        </p:spPr>
        <p:txBody>
          <a:bodyPr vert="horz" lIns="93279" tIns="46640" rIns="93279" bIns="46640" rtlCol="0"/>
          <a:lstStyle>
            <a:lvl1pPr algn="l">
              <a:defRPr sz="1200">
                <a:latin typeface="Tahoma"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D578253-58E1-F841-9E2C-752C30A8D509}"/>
              </a:ext>
            </a:extLst>
          </p:cNvPr>
          <p:cNvSpPr>
            <a:spLocks noGrp="1"/>
          </p:cNvSpPr>
          <p:nvPr>
            <p:ph type="dt" idx="1"/>
          </p:nvPr>
        </p:nvSpPr>
        <p:spPr>
          <a:xfrm>
            <a:off x="3975100" y="0"/>
            <a:ext cx="3043238" cy="465138"/>
          </a:xfrm>
          <a:prstGeom prst="rect">
            <a:avLst/>
          </a:prstGeom>
        </p:spPr>
        <p:txBody>
          <a:bodyPr vert="horz" wrap="square" lIns="93279" tIns="46640" rIns="93279" bIns="46640" numCol="1" anchor="t" anchorCtr="0" compatLnSpc="1">
            <a:prstTxWarp prst="textNoShape">
              <a:avLst/>
            </a:prstTxWarp>
          </a:bodyPr>
          <a:lstStyle>
            <a:lvl1pPr algn="r">
              <a:defRPr sz="1200">
                <a:ea typeface="ＭＳ Ｐゴシック" charset="-128"/>
              </a:defRPr>
            </a:lvl1pPr>
          </a:lstStyle>
          <a:p>
            <a:pPr>
              <a:defRPr/>
            </a:pPr>
            <a:fld id="{DE647BDB-9AC5-A046-9CA4-3305438FADB0}" type="datetimeFigureOut">
              <a:rPr lang="en-US"/>
              <a:pPr>
                <a:defRPr/>
              </a:pPr>
              <a:t>7/15/20</a:t>
            </a:fld>
            <a:endParaRPr lang="en-US"/>
          </a:p>
        </p:txBody>
      </p:sp>
      <p:sp>
        <p:nvSpPr>
          <p:cNvPr id="4" name="Slide Image Placeholder 3">
            <a:extLst>
              <a:ext uri="{FF2B5EF4-FFF2-40B4-BE49-F238E27FC236}">
                <a16:creationId xmlns:a16="http://schemas.microsoft.com/office/drawing/2014/main" id="{51E4109F-756F-904D-B872-35B79E04F98C}"/>
              </a:ext>
            </a:extLst>
          </p:cNvPr>
          <p:cNvSpPr>
            <a:spLocks noGrp="1" noRot="1" noChangeAspect="1"/>
          </p:cNvSpPr>
          <p:nvPr>
            <p:ph type="sldImg" idx="2"/>
          </p:nvPr>
        </p:nvSpPr>
        <p:spPr>
          <a:xfrm>
            <a:off x="1182688" y="696913"/>
            <a:ext cx="4654550" cy="3490912"/>
          </a:xfrm>
          <a:prstGeom prst="rect">
            <a:avLst/>
          </a:prstGeom>
          <a:noFill/>
          <a:ln w="12700">
            <a:solidFill>
              <a:prstClr val="black"/>
            </a:solidFill>
          </a:ln>
        </p:spPr>
        <p:txBody>
          <a:bodyPr vert="horz" lIns="93279" tIns="46640" rIns="93279" bIns="46640" rtlCol="0" anchor="ctr"/>
          <a:lstStyle/>
          <a:p>
            <a:pPr lvl="0"/>
            <a:endParaRPr lang="en-US" noProof="0" dirty="0"/>
          </a:p>
        </p:txBody>
      </p:sp>
      <p:sp>
        <p:nvSpPr>
          <p:cNvPr id="5" name="Notes Placeholder 4">
            <a:extLst>
              <a:ext uri="{FF2B5EF4-FFF2-40B4-BE49-F238E27FC236}">
                <a16:creationId xmlns:a16="http://schemas.microsoft.com/office/drawing/2014/main" id="{0E44898B-F676-514C-BE7B-4CFE1C540883}"/>
              </a:ext>
            </a:extLst>
          </p:cNvPr>
          <p:cNvSpPr>
            <a:spLocks noGrp="1"/>
          </p:cNvSpPr>
          <p:nvPr>
            <p:ph type="body" sz="quarter" idx="3"/>
          </p:nvPr>
        </p:nvSpPr>
        <p:spPr>
          <a:xfrm>
            <a:off x="703263" y="4421188"/>
            <a:ext cx="5613400" cy="4187825"/>
          </a:xfrm>
          <a:prstGeom prst="rect">
            <a:avLst/>
          </a:prstGeom>
        </p:spPr>
        <p:txBody>
          <a:bodyPr vert="horz" lIns="93279" tIns="46640" rIns="93279" bIns="4664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787939C-F993-4744-B8AA-39BDE438E016}"/>
              </a:ext>
            </a:extLst>
          </p:cNvPr>
          <p:cNvSpPr>
            <a:spLocks noGrp="1"/>
          </p:cNvSpPr>
          <p:nvPr>
            <p:ph type="ftr" sz="quarter" idx="4"/>
          </p:nvPr>
        </p:nvSpPr>
        <p:spPr>
          <a:xfrm>
            <a:off x="0" y="8839200"/>
            <a:ext cx="3043238" cy="465138"/>
          </a:xfrm>
          <a:prstGeom prst="rect">
            <a:avLst/>
          </a:prstGeom>
        </p:spPr>
        <p:txBody>
          <a:bodyPr vert="horz" lIns="93279" tIns="46640" rIns="93279" bIns="46640" rtlCol="0" anchor="b"/>
          <a:lstStyle>
            <a:lvl1pPr algn="l">
              <a:defRPr sz="1200">
                <a:latin typeface="Tahoma"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CA1E728-BFAA-744F-B31E-4E9EB5A78EA7}"/>
              </a:ext>
            </a:extLst>
          </p:cNvPr>
          <p:cNvSpPr>
            <a:spLocks noGrp="1"/>
          </p:cNvSpPr>
          <p:nvPr>
            <p:ph type="sldNum" sz="quarter" idx="5"/>
          </p:nvPr>
        </p:nvSpPr>
        <p:spPr>
          <a:xfrm>
            <a:off x="3975100" y="8839200"/>
            <a:ext cx="3043238" cy="465138"/>
          </a:xfrm>
          <a:prstGeom prst="rect">
            <a:avLst/>
          </a:prstGeom>
        </p:spPr>
        <p:txBody>
          <a:bodyPr vert="horz" wrap="square" lIns="93279" tIns="46640" rIns="93279" bIns="46640" numCol="1" anchor="b" anchorCtr="0" compatLnSpc="1">
            <a:prstTxWarp prst="textNoShape">
              <a:avLst/>
            </a:prstTxWarp>
          </a:bodyPr>
          <a:lstStyle>
            <a:lvl1pPr algn="r">
              <a:defRPr sz="1200"/>
            </a:lvl1pPr>
          </a:lstStyle>
          <a:p>
            <a:fld id="{0EBDB138-61E8-CB44-85E1-082CBB1EBCB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5A347DBE-C9A8-6F45-87F0-BEC26B6B91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0AF9E698-C935-2F41-A57C-BA1B2BF24F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Place Logo/ On Blue background</a:t>
            </a: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86020" name="Slide Number Placeholder 3">
            <a:extLst>
              <a:ext uri="{FF2B5EF4-FFF2-40B4-BE49-F238E27FC236}">
                <a16:creationId xmlns:a16="http://schemas.microsoft.com/office/drawing/2014/main" id="{7CDFE7E1-9049-A146-8735-82E9436270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C6AD0228-6814-3644-8A52-760963F9E720}"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ECE17115-A4E6-8D4D-9304-AA6E4C4B5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5A3CC1C2-5185-D546-AA0E-CA641B07EA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Insert Spread iv and v</a:t>
            </a:r>
          </a:p>
        </p:txBody>
      </p:sp>
      <p:sp>
        <p:nvSpPr>
          <p:cNvPr id="95236" name="Slide Number Placeholder 3">
            <a:extLst>
              <a:ext uri="{FF2B5EF4-FFF2-40B4-BE49-F238E27FC236}">
                <a16:creationId xmlns:a16="http://schemas.microsoft.com/office/drawing/2014/main" id="{0AB6FC92-2D64-7748-AAC3-2159B0065D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3DF49EAB-D28C-0249-8667-DE984610268A}" type="slidenum">
              <a:rPr lang="en-US" altLang="en-US"/>
              <a:pPr/>
              <a:t>12</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7732A011-9AE1-CE4D-9375-0AE97AEDF9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E0E03A2F-D5FB-7A45-B7E9-7834EC5F69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Pick up sample pages from TM page # xvi</a:t>
            </a:r>
          </a:p>
        </p:txBody>
      </p:sp>
      <p:sp>
        <p:nvSpPr>
          <p:cNvPr id="96260" name="Slide Number Placeholder 3">
            <a:extLst>
              <a:ext uri="{FF2B5EF4-FFF2-40B4-BE49-F238E27FC236}">
                <a16:creationId xmlns:a16="http://schemas.microsoft.com/office/drawing/2014/main" id="{B0EAF085-C9DD-9F4F-9179-074D7898D8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A67DA061-C2C9-F741-A81C-15D5679DF761}" type="slidenum">
              <a:rPr lang="en-US" altLang="en-US"/>
              <a:pPr/>
              <a:t>15</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404A2624-C21B-C34C-BDAC-7C1E7116AB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BF327506-D9E6-D34D-AB71-4DA3069878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Pick up samples on pages from Training Manual xvii. As well as call outs</a:t>
            </a:r>
          </a:p>
          <a:p>
            <a:endParaRPr lang="en-US" altLang="en-US">
              <a:ea typeface="ＭＳ Ｐゴシック" panose="020B0600070205080204" pitchFamily="34" charset="-128"/>
            </a:endParaRPr>
          </a:p>
        </p:txBody>
      </p:sp>
      <p:sp>
        <p:nvSpPr>
          <p:cNvPr id="97284" name="Slide Number Placeholder 3">
            <a:extLst>
              <a:ext uri="{FF2B5EF4-FFF2-40B4-BE49-F238E27FC236}">
                <a16:creationId xmlns:a16="http://schemas.microsoft.com/office/drawing/2014/main" id="{956B81CB-3B3B-F74A-B37F-8C0A928759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4854E759-B8A8-6743-9AE9-20D5AA162172}" type="slidenum">
              <a:rPr lang="en-US" altLang="en-US"/>
              <a:pPr/>
              <a:t>16</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FCAD93A2-A97B-1B40-ADD6-68C01D4252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C91C5BEC-82A2-CF45-9CD9-33095EB3EE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Pick up samples on pages from Training Manual xvii. As well as call outs</a:t>
            </a:r>
          </a:p>
          <a:p>
            <a:endParaRPr lang="en-US" altLang="en-US">
              <a:ea typeface="ＭＳ Ｐゴシック" panose="020B0600070205080204" pitchFamily="34" charset="-128"/>
            </a:endParaRPr>
          </a:p>
        </p:txBody>
      </p:sp>
      <p:sp>
        <p:nvSpPr>
          <p:cNvPr id="98308" name="Slide Number Placeholder 3">
            <a:extLst>
              <a:ext uri="{FF2B5EF4-FFF2-40B4-BE49-F238E27FC236}">
                <a16:creationId xmlns:a16="http://schemas.microsoft.com/office/drawing/2014/main" id="{218928D0-661E-AC47-8240-9032DB83ED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6B6BAA3C-6F3C-E049-B197-C598FDA654DE}" type="slidenum">
              <a:rPr lang="en-US" altLang="en-US"/>
              <a:pPr/>
              <a:t>17</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7077223C-0765-9B49-AC4F-8CAAE8A257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113F56CF-E408-914A-82F7-7B61A43D8F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Pick up samples on pages from Training Manual xviii. As well as call outs</a:t>
            </a:r>
          </a:p>
          <a:p>
            <a:endParaRPr lang="en-US" altLang="en-US">
              <a:ea typeface="ＭＳ Ｐゴシック" panose="020B0600070205080204" pitchFamily="34" charset="-128"/>
            </a:endParaRPr>
          </a:p>
        </p:txBody>
      </p:sp>
      <p:sp>
        <p:nvSpPr>
          <p:cNvPr id="99332" name="Slide Number Placeholder 3">
            <a:extLst>
              <a:ext uri="{FF2B5EF4-FFF2-40B4-BE49-F238E27FC236}">
                <a16:creationId xmlns:a16="http://schemas.microsoft.com/office/drawing/2014/main" id="{F104BEBE-BE87-7D40-9201-E82EEAC381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CF77B4ED-6B7B-5443-847A-9E1FEA57A1AC}" type="slidenum">
              <a:rPr lang="en-US" altLang="en-US"/>
              <a:pPr/>
              <a:t>18</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069CA2DE-82D5-8544-B447-36F8029CAB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AC311B26-927E-4245-A1B0-96EA769C5D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Change Connection to Linkl</a:t>
            </a:r>
          </a:p>
        </p:txBody>
      </p:sp>
      <p:sp>
        <p:nvSpPr>
          <p:cNvPr id="100356" name="Slide Number Placeholder 3">
            <a:extLst>
              <a:ext uri="{FF2B5EF4-FFF2-40B4-BE49-F238E27FC236}">
                <a16:creationId xmlns:a16="http://schemas.microsoft.com/office/drawing/2014/main" id="{1268E3C0-59CD-9D49-90E6-2497B67AEE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AD12DF55-FA3F-4147-95DA-C7EB38CFC566}" type="slidenum">
              <a:rPr lang="en-US" altLang="en-US"/>
              <a:pPr/>
              <a:t>19</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B4307E12-6116-7D44-85D9-91B77CB3F0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07FED564-43C8-1345-9460-B8247EED20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Pick up samples on pages from Training Manual xix. As well as call outs</a:t>
            </a:r>
          </a:p>
          <a:p>
            <a:endParaRPr lang="en-US" altLang="en-US">
              <a:ea typeface="ＭＳ Ｐゴシック" panose="020B0600070205080204" pitchFamily="34" charset="-128"/>
            </a:endParaRPr>
          </a:p>
        </p:txBody>
      </p:sp>
      <p:sp>
        <p:nvSpPr>
          <p:cNvPr id="101380" name="Slide Number Placeholder 3">
            <a:extLst>
              <a:ext uri="{FF2B5EF4-FFF2-40B4-BE49-F238E27FC236}">
                <a16:creationId xmlns:a16="http://schemas.microsoft.com/office/drawing/2014/main" id="{D536B1C6-441B-0A48-A923-0B280D11A2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4201C0AC-4F78-F24C-B017-F14E4DB600E0}" type="slidenum">
              <a:rPr lang="en-US" altLang="en-US"/>
              <a:pPr/>
              <a:t>20</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19EF1737-318F-394A-9EEE-87542AE569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0E9ED8F7-2F60-CA4C-BA20-BA6268F0B0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Pick up samples on pages from Training Manual xix. As well as call outs</a:t>
            </a:r>
          </a:p>
          <a:p>
            <a:endParaRPr lang="en-US" altLang="en-US">
              <a:ea typeface="ＭＳ Ｐゴシック" panose="020B0600070205080204" pitchFamily="34" charset="-128"/>
            </a:endParaRPr>
          </a:p>
        </p:txBody>
      </p:sp>
      <p:sp>
        <p:nvSpPr>
          <p:cNvPr id="102404" name="Slide Number Placeholder 3">
            <a:extLst>
              <a:ext uri="{FF2B5EF4-FFF2-40B4-BE49-F238E27FC236}">
                <a16:creationId xmlns:a16="http://schemas.microsoft.com/office/drawing/2014/main" id="{AA0AA0F6-5348-DF48-A7AE-B323B8EF5C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CED588A9-5FB0-CE44-A0E8-F95B5536A414}" type="slidenum">
              <a:rPr lang="en-US" altLang="en-US"/>
              <a:pPr/>
              <a:t>21</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B69B2873-2687-924E-9F3E-D3239F3214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228A62B0-2A7C-BA41-BEA8-92EEC0D19C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03428" name="Slide Number Placeholder 3">
            <a:extLst>
              <a:ext uri="{FF2B5EF4-FFF2-40B4-BE49-F238E27FC236}">
                <a16:creationId xmlns:a16="http://schemas.microsoft.com/office/drawing/2014/main" id="{88318D20-6FE0-084C-A93C-D0CED1EBE5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AD1626EB-C589-B24B-96DD-CDB92A6E381D}" type="slidenum">
              <a:rPr lang="en-US" altLang="en-US"/>
              <a:pPr/>
              <a:t>27</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6E39FA80-AD3C-994D-88FB-754B2BB717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19244B15-2CEB-EA44-9558-D1A4A66053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04452" name="Slide Number Placeholder 3">
            <a:extLst>
              <a:ext uri="{FF2B5EF4-FFF2-40B4-BE49-F238E27FC236}">
                <a16:creationId xmlns:a16="http://schemas.microsoft.com/office/drawing/2014/main" id="{11570570-FD0C-414B-BA83-0986B8FF94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B9E5A531-B787-E84D-A517-E794E14ED855}" type="slidenum">
              <a:rPr lang="en-US" altLang="en-US"/>
              <a:pPr/>
              <a:t>28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2032C972-CCCD-0A4C-A577-8E407C0F48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33681BAF-9C6E-6B4A-9E4C-2B432EE539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SDA Logo to top and make stronger – Glowing logo?</a:t>
            </a:r>
          </a:p>
          <a:p>
            <a:endParaRPr lang="en-US" altLang="en-US">
              <a:ea typeface="ＭＳ Ｐゴシック" panose="020B0600070205080204" pitchFamily="34" charset="-128"/>
            </a:endParaRPr>
          </a:p>
        </p:txBody>
      </p:sp>
      <p:sp>
        <p:nvSpPr>
          <p:cNvPr id="87044" name="Slide Number Placeholder 3">
            <a:extLst>
              <a:ext uri="{FF2B5EF4-FFF2-40B4-BE49-F238E27FC236}">
                <a16:creationId xmlns:a16="http://schemas.microsoft.com/office/drawing/2014/main" id="{17DB5D70-CD6D-1D4E-8B09-2D9F8F52B4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A0C3F27F-A5A1-5A43-9CD8-3E57A3B97314}" type="slidenum">
              <a:rPr lang="en-US" altLang="en-US"/>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8C78E1D5-61BB-034A-9972-250A20AD67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8F511E06-E217-A948-A7DD-3FAEBB3FB2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05476" name="Slide Number Placeholder 3">
            <a:extLst>
              <a:ext uri="{FF2B5EF4-FFF2-40B4-BE49-F238E27FC236}">
                <a16:creationId xmlns:a16="http://schemas.microsoft.com/office/drawing/2014/main" id="{AF2D5707-AEDF-E546-A873-099AF856C5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21CC71F5-233B-7F4E-A066-8E4C24133E90}" type="slidenum">
              <a:rPr lang="en-US" altLang="en-US"/>
              <a:pPr/>
              <a:t>29</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A08791E7-AE91-4A4D-AFA7-9B6D7031D3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50DB4E9E-41A8-BC4B-85E8-D0A20BE0A2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06500" name="Slide Number Placeholder 3">
            <a:extLst>
              <a:ext uri="{FF2B5EF4-FFF2-40B4-BE49-F238E27FC236}">
                <a16:creationId xmlns:a16="http://schemas.microsoft.com/office/drawing/2014/main" id="{2825F021-2C62-3849-94FB-A24F45C545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73358013-0AA4-194C-956A-39D12044CD14}" type="slidenum">
              <a:rPr lang="en-US" altLang="en-US"/>
              <a:pPr/>
              <a:t>30</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8B3B57EF-8749-ED4B-A484-6829A8E3DC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16A428D6-C0DC-B747-B36C-65BFD06578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07524" name="Slide Number Placeholder 3">
            <a:extLst>
              <a:ext uri="{FF2B5EF4-FFF2-40B4-BE49-F238E27FC236}">
                <a16:creationId xmlns:a16="http://schemas.microsoft.com/office/drawing/2014/main" id="{A610D83A-0414-B544-BDE3-6395633AD0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BA3C3C31-07CB-BC41-8F99-49F013BF055C}" type="slidenum">
              <a:rPr lang="en-US" altLang="en-US"/>
              <a:pPr/>
              <a:t>31</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8546AC83-0A8C-6544-AEDD-3D3A22DF85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E070B451-A61E-414C-A242-D4500C80FC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08548" name="Slide Number Placeholder 3">
            <a:extLst>
              <a:ext uri="{FF2B5EF4-FFF2-40B4-BE49-F238E27FC236}">
                <a16:creationId xmlns:a16="http://schemas.microsoft.com/office/drawing/2014/main" id="{DABE03E9-A1F0-F44C-B01E-929347AFED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211A6488-3C1A-0342-AB89-2095AA24CBE2}" type="slidenum">
              <a:rPr lang="en-US" altLang="en-US"/>
              <a:pPr/>
              <a:t>35</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501E4B78-05EC-3C49-97A5-16053242C1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FC6010F5-7E6A-284D-BF4D-D3AD875293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Place Logo/ On background</a:t>
            </a: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109572" name="Slide Number Placeholder 3">
            <a:extLst>
              <a:ext uri="{FF2B5EF4-FFF2-40B4-BE49-F238E27FC236}">
                <a16:creationId xmlns:a16="http://schemas.microsoft.com/office/drawing/2014/main" id="{49D47003-3EF8-414B-AA6D-E251BBE562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E5B533BD-EBD4-C245-80AB-15CFA8972E03}" type="slidenum">
              <a:rPr lang="en-US" altLang="en-US"/>
              <a:pPr/>
              <a:t>81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B40427E2-965A-024F-9C72-FB3133419A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F1253C11-1758-784B-8BFE-624C0119D0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Slide 8 from pp #1 KH</a:t>
            </a:r>
          </a:p>
        </p:txBody>
      </p:sp>
      <p:sp>
        <p:nvSpPr>
          <p:cNvPr id="88068" name="Slide Number Placeholder 3">
            <a:extLst>
              <a:ext uri="{FF2B5EF4-FFF2-40B4-BE49-F238E27FC236}">
                <a16:creationId xmlns:a16="http://schemas.microsoft.com/office/drawing/2014/main" id="{5262CCB5-4111-D347-9DE0-6B08A61C51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B68ED33D-C75A-A342-A255-EDEA03432553}" type="slidenum">
              <a:rPr lang="en-US" altLang="en-US"/>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3D0F454B-D6A4-4B43-9E36-5021FBE058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1BEE1030-7022-3C4A-BBB2-4EFCE08F8E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Slide 9 from pp # 1 KH</a:t>
            </a:r>
          </a:p>
        </p:txBody>
      </p:sp>
      <p:sp>
        <p:nvSpPr>
          <p:cNvPr id="89092" name="Slide Number Placeholder 3">
            <a:extLst>
              <a:ext uri="{FF2B5EF4-FFF2-40B4-BE49-F238E27FC236}">
                <a16:creationId xmlns:a16="http://schemas.microsoft.com/office/drawing/2014/main" id="{DC36BB7B-3298-1342-867E-277E68B4B1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06E7EAB6-9CFE-0B41-B0CB-317E3D882FE1}" type="slidenum">
              <a:rPr lang="en-US" altLang="en-US"/>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B1FD74DA-9132-9B4E-A47F-93B2F6ADE6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B0DD72C6-FACD-B244-94B1-6FB5C0BF26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Slide # 10 pp 1 KH</a:t>
            </a:r>
          </a:p>
        </p:txBody>
      </p:sp>
      <p:sp>
        <p:nvSpPr>
          <p:cNvPr id="90116" name="Slide Number Placeholder 3">
            <a:extLst>
              <a:ext uri="{FF2B5EF4-FFF2-40B4-BE49-F238E27FC236}">
                <a16:creationId xmlns:a16="http://schemas.microsoft.com/office/drawing/2014/main" id="{5DEAAD7D-C872-0D4D-ADEB-34F2766315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8BD8CDCC-9870-6F49-874F-4F09723C8553}" type="slidenum">
              <a:rPr lang="en-US" altLang="en-US"/>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0A0519A3-338F-4642-932E-CE000169D8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D04DF576-403F-7C44-9C7C-5307A84B0B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Slide # 11 from pp 1KH</a:t>
            </a:r>
          </a:p>
        </p:txBody>
      </p:sp>
      <p:sp>
        <p:nvSpPr>
          <p:cNvPr id="91140" name="Slide Number Placeholder 3">
            <a:extLst>
              <a:ext uri="{FF2B5EF4-FFF2-40B4-BE49-F238E27FC236}">
                <a16:creationId xmlns:a16="http://schemas.microsoft.com/office/drawing/2014/main" id="{0617D28F-DBF2-F948-B09A-663E31F843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8FF0DDA4-48F9-E14C-9776-BDF512E8EDE4}" type="slidenum">
              <a:rPr lang="en-US" altLang="en-US"/>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8C81798A-A08A-8848-8A4E-D38D6E7F4B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A7D5BBFE-212E-6343-B8B4-24EE8EFF57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Show sample TOC and call out the units….highlight </a:t>
            </a:r>
          </a:p>
        </p:txBody>
      </p:sp>
      <p:sp>
        <p:nvSpPr>
          <p:cNvPr id="92164" name="Slide Number Placeholder 3">
            <a:extLst>
              <a:ext uri="{FF2B5EF4-FFF2-40B4-BE49-F238E27FC236}">
                <a16:creationId xmlns:a16="http://schemas.microsoft.com/office/drawing/2014/main" id="{C84EB097-A157-7C4E-8B68-0280E226CD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B21EB9FD-837F-B74D-A496-1FE33816F20A}" type="slidenum">
              <a:rPr lang="en-US" altLang="en-US"/>
              <a:pPr/>
              <a:t>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2929FDA0-126D-ED49-835A-B9BB72B081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7843BFF8-F7CF-8B4F-9D13-9A34E57142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Pick up slide # 14 from KH 1</a:t>
            </a:r>
          </a:p>
        </p:txBody>
      </p:sp>
      <p:sp>
        <p:nvSpPr>
          <p:cNvPr id="93188" name="Slide Number Placeholder 3">
            <a:extLst>
              <a:ext uri="{FF2B5EF4-FFF2-40B4-BE49-F238E27FC236}">
                <a16:creationId xmlns:a16="http://schemas.microsoft.com/office/drawing/2014/main" id="{C73E6283-2358-6647-A141-F4D51CDB10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F7137E2D-A8FD-084A-A8E1-6B719113CE0A}" type="slidenum">
              <a:rPr lang="en-US" altLang="en-US"/>
              <a:pPr/>
              <a:t>10</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1EE563F7-6FDD-A64D-BC9A-49557E49A0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91F1AA8B-89F7-054F-A2EA-63B46515A5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Header sample Table of Contents – Magnify Unit 1 Life Science</a:t>
            </a:r>
          </a:p>
        </p:txBody>
      </p:sp>
      <p:sp>
        <p:nvSpPr>
          <p:cNvPr id="94212" name="Slide Number Placeholder 3">
            <a:extLst>
              <a:ext uri="{FF2B5EF4-FFF2-40B4-BE49-F238E27FC236}">
                <a16:creationId xmlns:a16="http://schemas.microsoft.com/office/drawing/2014/main" id="{6101E251-DF00-334C-B182-BF84A0E90F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1FB0E3B1-22E9-2548-82D7-EA817E11F222}" type="slidenum">
              <a:rPr lang="en-US" altLang="en-US"/>
              <a:pPr/>
              <a:t>11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1126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180B41DC-CA39-684C-B23E-76060265CA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EC2645-6B31-A94C-903C-592F941B8D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C22745-7F4A-A64E-B4D8-920AAA5672CA}"/>
              </a:ext>
            </a:extLst>
          </p:cNvPr>
          <p:cNvSpPr>
            <a:spLocks noGrp="1" noChangeArrowheads="1"/>
          </p:cNvSpPr>
          <p:nvPr>
            <p:ph type="sldNum" sz="quarter" idx="12"/>
          </p:nvPr>
        </p:nvSpPr>
        <p:spPr>
          <a:ln/>
        </p:spPr>
        <p:txBody>
          <a:bodyPr/>
          <a:lstStyle>
            <a:lvl1pPr>
              <a:defRPr/>
            </a:lvl1pPr>
          </a:lstStyle>
          <a:p>
            <a:fld id="{4BF57196-44AC-FD45-9B32-7698432782DC}" type="slidenum">
              <a:rPr lang="en-US" altLang="en-US"/>
              <a:pPr/>
              <a:t>‹#›</a:t>
            </a:fld>
            <a:endParaRPr lang="en-US" altLang="en-US"/>
          </a:p>
        </p:txBody>
      </p:sp>
    </p:spTree>
    <p:extLst>
      <p:ext uri="{BB962C8B-B14F-4D97-AF65-F5344CB8AC3E}">
        <p14:creationId xmlns:p14="http://schemas.microsoft.com/office/powerpoint/2010/main" val="1793523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286A07-5537-6146-B1BE-9A40536208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7295A4-711D-6146-97B7-D7E535DC87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E2A034-03A9-1E45-BCA0-F68FC1CFD244}"/>
              </a:ext>
            </a:extLst>
          </p:cNvPr>
          <p:cNvSpPr>
            <a:spLocks noGrp="1" noChangeArrowheads="1"/>
          </p:cNvSpPr>
          <p:nvPr>
            <p:ph type="sldNum" sz="quarter" idx="12"/>
          </p:nvPr>
        </p:nvSpPr>
        <p:spPr>
          <a:ln/>
        </p:spPr>
        <p:txBody>
          <a:bodyPr/>
          <a:lstStyle>
            <a:lvl1pPr>
              <a:defRPr/>
            </a:lvl1pPr>
          </a:lstStyle>
          <a:p>
            <a:fld id="{59666C55-6AEB-E448-A2FF-B87659D7317B}" type="slidenum">
              <a:rPr lang="en-US" altLang="en-US"/>
              <a:pPr/>
              <a:t>‹#›</a:t>
            </a:fld>
            <a:endParaRPr lang="en-US" altLang="en-US"/>
          </a:p>
        </p:txBody>
      </p:sp>
    </p:spTree>
    <p:extLst>
      <p:ext uri="{BB962C8B-B14F-4D97-AF65-F5344CB8AC3E}">
        <p14:creationId xmlns:p14="http://schemas.microsoft.com/office/powerpoint/2010/main" val="6132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42CD28-469D-EB42-86AF-5BFB35CB53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080126-7AE9-0944-9D86-C156B1BC6F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26D4B0-0911-5C40-95DA-DEC84258B783}"/>
              </a:ext>
            </a:extLst>
          </p:cNvPr>
          <p:cNvSpPr>
            <a:spLocks noGrp="1" noChangeArrowheads="1"/>
          </p:cNvSpPr>
          <p:nvPr>
            <p:ph type="sldNum" sz="quarter" idx="12"/>
          </p:nvPr>
        </p:nvSpPr>
        <p:spPr>
          <a:ln/>
        </p:spPr>
        <p:txBody>
          <a:bodyPr/>
          <a:lstStyle>
            <a:lvl1pPr>
              <a:defRPr/>
            </a:lvl1pPr>
          </a:lstStyle>
          <a:p>
            <a:fld id="{93C89D1D-A2BB-734E-A967-380CFEFA934B}" type="slidenum">
              <a:rPr lang="en-US" altLang="en-US"/>
              <a:pPr/>
              <a:t>‹#›</a:t>
            </a:fld>
            <a:endParaRPr lang="en-US" altLang="en-US"/>
          </a:p>
        </p:txBody>
      </p:sp>
    </p:spTree>
    <p:extLst>
      <p:ext uri="{BB962C8B-B14F-4D97-AF65-F5344CB8AC3E}">
        <p14:creationId xmlns:p14="http://schemas.microsoft.com/office/powerpoint/2010/main" val="4008097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A6BD4C-B9AD-AF49-BD5A-BF0BB77189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DCA868-7D7F-1942-ADB1-14950A7BB3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B89498-BE6B-594F-BE45-C61464AA5021}"/>
              </a:ext>
            </a:extLst>
          </p:cNvPr>
          <p:cNvSpPr>
            <a:spLocks noGrp="1" noChangeArrowheads="1"/>
          </p:cNvSpPr>
          <p:nvPr>
            <p:ph type="sldNum" sz="quarter" idx="12"/>
          </p:nvPr>
        </p:nvSpPr>
        <p:spPr>
          <a:ln/>
        </p:spPr>
        <p:txBody>
          <a:bodyPr/>
          <a:lstStyle>
            <a:lvl1pPr>
              <a:defRPr/>
            </a:lvl1pPr>
          </a:lstStyle>
          <a:p>
            <a:fld id="{DAE0F361-E1F8-D343-98DE-9789B0E3406C}" type="slidenum">
              <a:rPr lang="en-US" altLang="en-US"/>
              <a:pPr/>
              <a:t>‹#›</a:t>
            </a:fld>
            <a:endParaRPr lang="en-US" altLang="en-US"/>
          </a:p>
        </p:txBody>
      </p:sp>
    </p:spTree>
    <p:extLst>
      <p:ext uri="{BB962C8B-B14F-4D97-AF65-F5344CB8AC3E}">
        <p14:creationId xmlns:p14="http://schemas.microsoft.com/office/powerpoint/2010/main" val="1558793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24DF180-4D25-E14D-82C6-2E03429B75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926521-128B-6F41-AB82-A785A9D897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7B27ED-9749-8749-8493-1341EB5E8EC1}"/>
              </a:ext>
            </a:extLst>
          </p:cNvPr>
          <p:cNvSpPr>
            <a:spLocks noGrp="1" noChangeArrowheads="1"/>
          </p:cNvSpPr>
          <p:nvPr>
            <p:ph type="sldNum" sz="quarter" idx="12"/>
          </p:nvPr>
        </p:nvSpPr>
        <p:spPr>
          <a:ln/>
        </p:spPr>
        <p:txBody>
          <a:bodyPr/>
          <a:lstStyle>
            <a:lvl1pPr>
              <a:defRPr/>
            </a:lvl1pPr>
          </a:lstStyle>
          <a:p>
            <a:fld id="{A49461F2-A5BC-AA49-B860-928470F7F499}" type="slidenum">
              <a:rPr lang="en-US" altLang="en-US"/>
              <a:pPr/>
              <a:t>‹#›</a:t>
            </a:fld>
            <a:endParaRPr lang="en-US" altLang="en-US"/>
          </a:p>
        </p:txBody>
      </p:sp>
    </p:spTree>
    <p:extLst>
      <p:ext uri="{BB962C8B-B14F-4D97-AF65-F5344CB8AC3E}">
        <p14:creationId xmlns:p14="http://schemas.microsoft.com/office/powerpoint/2010/main" val="388787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E12907E-A4D9-124E-9463-9E6F76FC1A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17C454B-DA26-F048-9719-46CCAC0DD8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3BCB857-03A1-0E41-91F5-35773D68F382}"/>
              </a:ext>
            </a:extLst>
          </p:cNvPr>
          <p:cNvSpPr>
            <a:spLocks noGrp="1" noChangeArrowheads="1"/>
          </p:cNvSpPr>
          <p:nvPr>
            <p:ph type="sldNum" sz="quarter" idx="12"/>
          </p:nvPr>
        </p:nvSpPr>
        <p:spPr>
          <a:ln/>
        </p:spPr>
        <p:txBody>
          <a:bodyPr/>
          <a:lstStyle>
            <a:lvl1pPr>
              <a:defRPr/>
            </a:lvl1pPr>
          </a:lstStyle>
          <a:p>
            <a:fld id="{E2B4DB57-6BFA-404D-B755-B12F1E1B47CB}" type="slidenum">
              <a:rPr lang="en-US" altLang="en-US"/>
              <a:pPr/>
              <a:t>‹#›</a:t>
            </a:fld>
            <a:endParaRPr lang="en-US" altLang="en-US"/>
          </a:p>
        </p:txBody>
      </p:sp>
    </p:spTree>
    <p:extLst>
      <p:ext uri="{BB962C8B-B14F-4D97-AF65-F5344CB8AC3E}">
        <p14:creationId xmlns:p14="http://schemas.microsoft.com/office/powerpoint/2010/main" val="3594558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A4A4185-0E21-F446-AB5B-59EFC564C78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F874D79-0EA5-1444-8F3C-9F4922F914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8818242-23D4-254C-A152-D6BC9E36E567}"/>
              </a:ext>
            </a:extLst>
          </p:cNvPr>
          <p:cNvSpPr>
            <a:spLocks noGrp="1" noChangeArrowheads="1"/>
          </p:cNvSpPr>
          <p:nvPr>
            <p:ph type="sldNum" sz="quarter" idx="12"/>
          </p:nvPr>
        </p:nvSpPr>
        <p:spPr>
          <a:ln/>
        </p:spPr>
        <p:txBody>
          <a:bodyPr/>
          <a:lstStyle>
            <a:lvl1pPr>
              <a:defRPr/>
            </a:lvl1pPr>
          </a:lstStyle>
          <a:p>
            <a:fld id="{DEE6D237-9BE8-D74B-8BD6-FB841BF0563E}" type="slidenum">
              <a:rPr lang="en-US" altLang="en-US"/>
              <a:pPr/>
              <a:t>‹#›</a:t>
            </a:fld>
            <a:endParaRPr lang="en-US" altLang="en-US"/>
          </a:p>
        </p:txBody>
      </p:sp>
    </p:spTree>
    <p:extLst>
      <p:ext uri="{BB962C8B-B14F-4D97-AF65-F5344CB8AC3E}">
        <p14:creationId xmlns:p14="http://schemas.microsoft.com/office/powerpoint/2010/main" val="4287177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833C50D-F25A-944C-9CE4-5C2DD13BBC2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C9A1485-CD67-F145-8099-0B51AE50A9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FF604F6-B835-9C40-A405-D624B06949F5}"/>
              </a:ext>
            </a:extLst>
          </p:cNvPr>
          <p:cNvSpPr>
            <a:spLocks noGrp="1" noChangeArrowheads="1"/>
          </p:cNvSpPr>
          <p:nvPr>
            <p:ph type="sldNum" sz="quarter" idx="12"/>
          </p:nvPr>
        </p:nvSpPr>
        <p:spPr>
          <a:ln/>
        </p:spPr>
        <p:txBody>
          <a:bodyPr/>
          <a:lstStyle>
            <a:lvl1pPr>
              <a:defRPr/>
            </a:lvl1pPr>
          </a:lstStyle>
          <a:p>
            <a:fld id="{EAEF8408-C179-5F4A-8A15-3987AED3B84D}" type="slidenum">
              <a:rPr lang="en-US" altLang="en-US"/>
              <a:pPr/>
              <a:t>‹#›</a:t>
            </a:fld>
            <a:endParaRPr lang="en-US" altLang="en-US"/>
          </a:p>
        </p:txBody>
      </p:sp>
    </p:spTree>
    <p:extLst>
      <p:ext uri="{BB962C8B-B14F-4D97-AF65-F5344CB8AC3E}">
        <p14:creationId xmlns:p14="http://schemas.microsoft.com/office/powerpoint/2010/main" val="470058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543B6E0-2016-2D4B-8C0B-973C07B25E5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34A21ED-078D-2E4C-91EF-2807E71C98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33546CC-0FE6-9743-B422-42402D2B3E1F}"/>
              </a:ext>
            </a:extLst>
          </p:cNvPr>
          <p:cNvSpPr>
            <a:spLocks noGrp="1" noChangeArrowheads="1"/>
          </p:cNvSpPr>
          <p:nvPr>
            <p:ph type="sldNum" sz="quarter" idx="12"/>
          </p:nvPr>
        </p:nvSpPr>
        <p:spPr>
          <a:ln/>
        </p:spPr>
        <p:txBody>
          <a:bodyPr/>
          <a:lstStyle>
            <a:lvl1pPr>
              <a:defRPr/>
            </a:lvl1pPr>
          </a:lstStyle>
          <a:p>
            <a:fld id="{47704832-9051-E044-89B6-823023665E66}" type="slidenum">
              <a:rPr lang="en-US" altLang="en-US"/>
              <a:pPr/>
              <a:t>‹#›</a:t>
            </a:fld>
            <a:endParaRPr lang="en-US" altLang="en-US"/>
          </a:p>
        </p:txBody>
      </p:sp>
    </p:spTree>
    <p:extLst>
      <p:ext uri="{BB962C8B-B14F-4D97-AF65-F5344CB8AC3E}">
        <p14:creationId xmlns:p14="http://schemas.microsoft.com/office/powerpoint/2010/main" val="917939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63F2847-4460-1B40-AEFE-B4CEC950E5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10F273-A5BA-A74C-BB24-8BBC211C87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C38A951-B5BC-3944-846B-3E406946A166}"/>
              </a:ext>
            </a:extLst>
          </p:cNvPr>
          <p:cNvSpPr>
            <a:spLocks noGrp="1" noChangeArrowheads="1"/>
          </p:cNvSpPr>
          <p:nvPr>
            <p:ph type="sldNum" sz="quarter" idx="12"/>
          </p:nvPr>
        </p:nvSpPr>
        <p:spPr>
          <a:ln/>
        </p:spPr>
        <p:txBody>
          <a:bodyPr/>
          <a:lstStyle>
            <a:lvl1pPr>
              <a:defRPr/>
            </a:lvl1pPr>
          </a:lstStyle>
          <a:p>
            <a:fld id="{8A460AB3-4316-2F42-AD15-0BBB46BB05C6}" type="slidenum">
              <a:rPr lang="en-US" altLang="en-US"/>
              <a:pPr/>
              <a:t>‹#›</a:t>
            </a:fld>
            <a:endParaRPr lang="en-US" altLang="en-US"/>
          </a:p>
        </p:txBody>
      </p:sp>
    </p:spTree>
    <p:extLst>
      <p:ext uri="{BB962C8B-B14F-4D97-AF65-F5344CB8AC3E}">
        <p14:creationId xmlns:p14="http://schemas.microsoft.com/office/powerpoint/2010/main" val="4089414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932D114-6379-DA4C-8B46-0647EDA4AC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810A709-B4A4-C845-A008-8D32ED4F38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504CC58-8BF5-BB42-B8A0-397974437851}"/>
              </a:ext>
            </a:extLst>
          </p:cNvPr>
          <p:cNvSpPr>
            <a:spLocks noGrp="1" noChangeArrowheads="1"/>
          </p:cNvSpPr>
          <p:nvPr>
            <p:ph type="sldNum" sz="quarter" idx="12"/>
          </p:nvPr>
        </p:nvSpPr>
        <p:spPr>
          <a:ln/>
        </p:spPr>
        <p:txBody>
          <a:bodyPr/>
          <a:lstStyle>
            <a:lvl1pPr>
              <a:defRPr/>
            </a:lvl1pPr>
          </a:lstStyle>
          <a:p>
            <a:fld id="{D72C188D-65AD-EA41-A373-EBE3A1F29317}" type="slidenum">
              <a:rPr lang="en-US" altLang="en-US"/>
              <a:pPr/>
              <a:t>‹#›</a:t>
            </a:fld>
            <a:endParaRPr lang="en-US" altLang="en-US"/>
          </a:p>
        </p:txBody>
      </p:sp>
    </p:spTree>
    <p:extLst>
      <p:ext uri="{BB962C8B-B14F-4D97-AF65-F5344CB8AC3E}">
        <p14:creationId xmlns:p14="http://schemas.microsoft.com/office/powerpoint/2010/main" val="1829882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05A6DF1-D271-A34A-B1BF-BB33CF8A3665}"/>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a:extLst>
              <a:ext uri="{FF2B5EF4-FFF2-40B4-BE49-F238E27FC236}">
                <a16:creationId xmlns:a16="http://schemas.microsoft.com/office/drawing/2014/main" id="{840B144A-AC6B-0143-B0C3-CBB40A092D78}"/>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 name="Rectangle 4">
            <a:extLst>
              <a:ext uri="{FF2B5EF4-FFF2-40B4-BE49-F238E27FC236}">
                <a16:creationId xmlns:a16="http://schemas.microsoft.com/office/drawing/2014/main" id="{2F642A20-9F7A-674F-93A9-81D771C14F4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ea typeface="+mn-ea"/>
                <a:cs typeface="+mn-cs"/>
              </a:defRPr>
            </a:lvl1pPr>
          </a:lstStyle>
          <a:p>
            <a:pPr>
              <a:defRPr/>
            </a:pPr>
            <a:endParaRPr lang="en-US"/>
          </a:p>
        </p:txBody>
      </p:sp>
      <p:sp>
        <p:nvSpPr>
          <p:cNvPr id="10245" name="Rectangle 5">
            <a:extLst>
              <a:ext uri="{FF2B5EF4-FFF2-40B4-BE49-F238E27FC236}">
                <a16:creationId xmlns:a16="http://schemas.microsoft.com/office/drawing/2014/main" id="{24B4384B-7744-E541-9051-DBA85CE6701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ea typeface="+mn-ea"/>
                <a:cs typeface="+mn-cs"/>
              </a:defRPr>
            </a:lvl1pPr>
          </a:lstStyle>
          <a:p>
            <a:pPr>
              <a:defRPr/>
            </a:pPr>
            <a:endParaRPr lang="en-US"/>
          </a:p>
        </p:txBody>
      </p:sp>
      <p:sp>
        <p:nvSpPr>
          <p:cNvPr id="10246" name="Rectangle 6">
            <a:extLst>
              <a:ext uri="{FF2B5EF4-FFF2-40B4-BE49-F238E27FC236}">
                <a16:creationId xmlns:a16="http://schemas.microsoft.com/office/drawing/2014/main" id="{9F081A8E-EE04-314C-B9E9-6AA651CE734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fld id="{E4E2C368-BAAB-3F4E-89DD-42E6339F0FB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yDesign-Cover-Logo-BkGrnd.jpg">
            <a:extLst>
              <a:ext uri="{FF2B5EF4-FFF2-40B4-BE49-F238E27FC236}">
                <a16:creationId xmlns:a16="http://schemas.microsoft.com/office/drawing/2014/main" id="{9F784ECD-8C71-9E49-964D-BD8ABF116A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51FB0-BF66-8C4F-BB3B-D094F2A163D5}"/>
              </a:ext>
            </a:extLst>
          </p:cNvPr>
          <p:cNvSpPr>
            <a:spLocks noGrp="1"/>
          </p:cNvSpPr>
          <p:nvPr>
            <p:ph idx="1"/>
          </p:nvPr>
        </p:nvSpPr>
        <p:spPr>
          <a:xfrm>
            <a:off x="457200" y="1752600"/>
            <a:ext cx="8229600" cy="4343400"/>
          </a:xfrm>
        </p:spPr>
        <p:txBody>
          <a:bodyPr/>
          <a:lstStyle/>
          <a:p>
            <a:pPr eaLnBrk="1" hangingPunct="1">
              <a:buFont typeface="Wingdings" pitchFamily="2" charset="2"/>
              <a:buNone/>
              <a:defRPr/>
            </a:pPr>
            <a:r>
              <a:rPr lang="en-US">
                <a:ea typeface="ＭＳ Ｐゴシック" charset="-128"/>
              </a:rPr>
              <a:t>Within the program each unit is organized into </a:t>
            </a:r>
            <a:r>
              <a:rPr lang="en-US" b="1">
                <a:ea typeface="ＭＳ Ｐゴシック" charset="-128"/>
              </a:rPr>
              <a:t>chapters</a:t>
            </a:r>
            <a:r>
              <a:rPr lang="en-US">
                <a:ea typeface="ＭＳ Ｐゴシック" charset="-128"/>
              </a:rPr>
              <a:t> containing </a:t>
            </a:r>
            <a:r>
              <a:rPr lang="en-US" b="1">
                <a:ea typeface="ＭＳ Ｐゴシック" charset="-128"/>
              </a:rPr>
              <a:t>lessons</a:t>
            </a:r>
            <a:r>
              <a:rPr lang="en-US">
                <a:ea typeface="ＭＳ Ｐゴシック" charset="-128"/>
              </a:rPr>
              <a:t>. Many opportunities to explore and experiment with science are provided throughout. You will find the science and health content developed through lessons that connect these concepts to your faith and reflect the Adventist worldview.</a:t>
            </a:r>
          </a:p>
        </p:txBody>
      </p:sp>
      <p:sp>
        <p:nvSpPr>
          <p:cNvPr id="5" name="Title 1">
            <a:extLst>
              <a:ext uri="{FF2B5EF4-FFF2-40B4-BE49-F238E27FC236}">
                <a16:creationId xmlns:a16="http://schemas.microsoft.com/office/drawing/2014/main" id="{9BF8B083-5179-9F4A-944D-D7F565BEA9DD}"/>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KH_TM1_FM_1-28-3.png">
            <a:extLst>
              <a:ext uri="{FF2B5EF4-FFF2-40B4-BE49-F238E27FC236}">
                <a16:creationId xmlns:a16="http://schemas.microsoft.com/office/drawing/2014/main" id="{AB32CA9B-DBF9-D942-926E-9BFF0EB2FB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0300" y="996950"/>
            <a:ext cx="4121150" cy="5424488"/>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1CA20B32-F301-634A-AFAE-CF21E914A6A3}"/>
              </a:ext>
            </a:extLst>
          </p:cNvPr>
          <p:cNvSpPr/>
          <p:nvPr/>
        </p:nvSpPr>
        <p:spPr>
          <a:xfrm>
            <a:off x="476250" y="330200"/>
            <a:ext cx="4792663" cy="523875"/>
          </a:xfrm>
          <a:prstGeom prst="rect">
            <a:avLst/>
          </a:prstGeom>
        </p:spPr>
        <p:txBody>
          <a:bodyPr wrap="none">
            <a:spAutoFit/>
          </a:bodyPr>
          <a:lstStyle/>
          <a:p>
            <a:pPr eaLnBrk="1" hangingPunct="1">
              <a:defRPr/>
            </a:pPr>
            <a:r>
              <a:rPr lang="en-US" sz="2800" b="1" kern="0" dirty="0">
                <a:effectLst>
                  <a:outerShdw blurRad="38100" dist="38100" dir="2700000" algn="tl">
                    <a:srgbClr val="000000"/>
                  </a:outerShdw>
                </a:effectLst>
                <a:latin typeface="Tahoma" charset="0"/>
                <a:ea typeface="ＭＳ Ｐゴシック" charset="0"/>
              </a:rPr>
              <a:t>Sample Table of Contents</a:t>
            </a:r>
            <a:endParaRPr lang="en-US" sz="2800" kern="0" dirty="0">
              <a:effectLst>
                <a:outerShdw blurRad="38100" dist="38100" dir="2700000" algn="tl">
                  <a:srgbClr val="000000"/>
                </a:outerShdw>
              </a:effectLst>
              <a:latin typeface="Tahoma" charset="0"/>
              <a:ea typeface="ＭＳ Ｐゴシック" charset="0"/>
            </a:endParaRPr>
          </a:p>
        </p:txBody>
      </p:sp>
      <p:pic>
        <p:nvPicPr>
          <p:cNvPr id="12292" name="Picture 2" descr="callout_05.png">
            <a:extLst>
              <a:ext uri="{FF2B5EF4-FFF2-40B4-BE49-F238E27FC236}">
                <a16:creationId xmlns:a16="http://schemas.microsoft.com/office/drawing/2014/main" id="{BAA4DF89-4CF0-D441-A9B9-1CC586C5F8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825" y="11303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KH_TM1_FM_1-28-4-5.png">
            <a:extLst>
              <a:ext uri="{FF2B5EF4-FFF2-40B4-BE49-F238E27FC236}">
                <a16:creationId xmlns:a16="http://schemas.microsoft.com/office/drawing/2014/main" id="{36F7FE5C-A5A5-E547-8DE1-D0870E97FF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011238"/>
            <a:ext cx="8220075" cy="5419725"/>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D56837-8BFE-9A46-9B4A-1C1785DD8228}"/>
              </a:ext>
            </a:extLst>
          </p:cNvPr>
          <p:cNvSpPr>
            <a:spLocks noGrp="1"/>
          </p:cNvSpPr>
          <p:nvPr>
            <p:ph idx="1"/>
          </p:nvPr>
        </p:nvSpPr>
        <p:spPr>
          <a:xfrm>
            <a:off x="457200" y="1828800"/>
            <a:ext cx="8229600" cy="4267200"/>
          </a:xfrm>
        </p:spPr>
        <p:txBody>
          <a:bodyPr/>
          <a:lstStyle/>
          <a:p>
            <a:pPr eaLnBrk="1" hangingPunct="1">
              <a:buFont typeface="Wingdings" pitchFamily="2" charset="2"/>
              <a:buNone/>
              <a:defRPr/>
            </a:pPr>
            <a:r>
              <a:rPr lang="en-US" b="1" i="1">
                <a:ea typeface="ＭＳ Ｐゴシック" charset="-128"/>
              </a:rPr>
              <a:t>By Design</a:t>
            </a:r>
            <a:r>
              <a:rPr lang="en-US">
                <a:ea typeface="ＭＳ Ｐゴシック" charset="-128"/>
              </a:rPr>
              <a:t> is a complete science curriculum for grades 1-8. Components included:</a:t>
            </a:r>
          </a:p>
          <a:p>
            <a:pPr eaLnBrk="1" hangingPunct="1">
              <a:spcBef>
                <a:spcPts val="2563"/>
              </a:spcBef>
              <a:defRPr/>
            </a:pPr>
            <a:r>
              <a:rPr lang="en-US" b="1">
                <a:ea typeface="ＭＳ Ｐゴシック" charset="-128"/>
              </a:rPr>
              <a:t>Student Edition</a:t>
            </a:r>
          </a:p>
          <a:p>
            <a:pPr eaLnBrk="1" hangingPunct="1">
              <a:defRPr/>
            </a:pPr>
            <a:r>
              <a:rPr lang="en-US" b="1">
                <a:ea typeface="ＭＳ Ｐゴシック" charset="-128"/>
              </a:rPr>
              <a:t>Student Science Journal</a:t>
            </a:r>
          </a:p>
          <a:p>
            <a:pPr eaLnBrk="1" hangingPunct="1">
              <a:defRPr/>
            </a:pPr>
            <a:r>
              <a:rPr lang="en-US" b="1">
                <a:ea typeface="ＭＳ Ｐゴシック" charset="-128"/>
              </a:rPr>
              <a:t>Teacher Edition</a:t>
            </a:r>
          </a:p>
          <a:p>
            <a:pPr eaLnBrk="1" hangingPunct="1">
              <a:defRPr/>
            </a:pPr>
            <a:r>
              <a:rPr lang="en-US" b="1">
                <a:ea typeface="ＭＳ Ｐゴシック" charset="-128"/>
              </a:rPr>
              <a:t>Additional Teacher Resources</a:t>
            </a:r>
          </a:p>
          <a:p>
            <a:pPr eaLnBrk="1" hangingPunct="1">
              <a:defRPr/>
            </a:pPr>
            <a:endParaRPr lang="en-US">
              <a:ea typeface="ＭＳ Ｐゴシック" charset="-128"/>
            </a:endParaRPr>
          </a:p>
          <a:p>
            <a:pPr eaLnBrk="1" hangingPunct="1">
              <a:defRPr/>
            </a:pPr>
            <a:endParaRPr lang="en-US">
              <a:ea typeface="ＭＳ Ｐゴシック" charset="-128"/>
            </a:endParaRPr>
          </a:p>
          <a:p>
            <a:pPr eaLnBrk="1" hangingPunct="1">
              <a:defRPr/>
            </a:pPr>
            <a:endParaRPr lang="en-US">
              <a:ea typeface="ＭＳ Ｐゴシック" charset="-128"/>
            </a:endParaRPr>
          </a:p>
          <a:p>
            <a:pPr eaLnBrk="1" hangingPunct="1">
              <a:buFont typeface="Wingdings" pitchFamily="2" charset="2"/>
              <a:buNone/>
              <a:defRPr/>
            </a:pPr>
            <a:endParaRPr lang="en-US">
              <a:ea typeface="ＭＳ Ｐゴシック" charset="-128"/>
            </a:endParaRPr>
          </a:p>
          <a:p>
            <a:pPr eaLnBrk="1" hangingPunct="1">
              <a:buFont typeface="Wingdings" pitchFamily="2" charset="2"/>
              <a:buNone/>
              <a:defRPr/>
            </a:pPr>
            <a:endParaRPr lang="en-US">
              <a:ea typeface="ＭＳ Ｐゴシック" charset="-128"/>
            </a:endParaRPr>
          </a:p>
          <a:p>
            <a:pPr eaLnBrk="1" hangingPunct="1">
              <a:buFont typeface="Wingdings" pitchFamily="2" charset="2"/>
              <a:buNone/>
              <a:defRPr/>
            </a:pPr>
            <a:endParaRPr lang="en-US">
              <a:ea typeface="ＭＳ Ｐゴシック" charset="-128"/>
            </a:endParaRPr>
          </a:p>
          <a:p>
            <a:pPr eaLnBrk="1" hangingPunct="1">
              <a:buFont typeface="Wingdings" pitchFamily="2" charset="2"/>
              <a:buNone/>
              <a:defRPr/>
            </a:pPr>
            <a:r>
              <a:rPr lang="en-US">
                <a:ea typeface="ＭＳ Ｐゴシック" charset="-128"/>
              </a:rPr>
              <a:t>	</a:t>
            </a:r>
          </a:p>
        </p:txBody>
      </p:sp>
      <p:sp>
        <p:nvSpPr>
          <p:cNvPr id="5" name="Title 1">
            <a:extLst>
              <a:ext uri="{FF2B5EF4-FFF2-40B4-BE49-F238E27FC236}">
                <a16:creationId xmlns:a16="http://schemas.microsoft.com/office/drawing/2014/main" id="{330E48D8-E7C4-1845-9559-B36B07C55FBA}"/>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F135A4-E084-7F45-B757-E38EB7D5B406}"/>
              </a:ext>
            </a:extLst>
          </p:cNvPr>
          <p:cNvSpPr>
            <a:spLocks noGrp="1"/>
          </p:cNvSpPr>
          <p:nvPr>
            <p:ph idx="1"/>
          </p:nvPr>
        </p:nvSpPr>
        <p:spPr>
          <a:xfrm>
            <a:off x="457200" y="1828800"/>
            <a:ext cx="8555038" cy="4267200"/>
          </a:xfrm>
        </p:spPr>
        <p:txBody>
          <a:bodyPr/>
          <a:lstStyle/>
          <a:p>
            <a:pPr eaLnBrk="1" hangingPunct="1">
              <a:buFont typeface="Wingdings" pitchFamily="2" charset="2"/>
              <a:buNone/>
              <a:defRPr/>
            </a:pPr>
            <a:r>
              <a:rPr lang="en-US" b="1" dirty="0">
                <a:ea typeface="+mn-ea"/>
                <a:cs typeface="+mn-cs"/>
              </a:rPr>
              <a:t>Student Edition</a:t>
            </a:r>
          </a:p>
          <a:p>
            <a:pPr eaLnBrk="1" hangingPunct="1">
              <a:buFont typeface="Wingdings" pitchFamily="2" charset="2"/>
              <a:buNone/>
              <a:defRPr/>
            </a:pPr>
            <a:r>
              <a:rPr lang="en-US" sz="3100" dirty="0">
                <a:ea typeface="+mn-ea"/>
                <a:cs typeface="+mn-cs"/>
              </a:rPr>
              <a:t>Your </a:t>
            </a:r>
            <a:r>
              <a:rPr lang="en-US" sz="3100" b="1" i="1" dirty="0">
                <a:ea typeface="+mn-ea"/>
                <a:cs typeface="+mn-cs"/>
              </a:rPr>
              <a:t>By Design</a:t>
            </a:r>
            <a:r>
              <a:rPr lang="en-US" sz="3100" dirty="0">
                <a:ea typeface="+mn-ea"/>
                <a:cs typeface="+mn-cs"/>
              </a:rPr>
              <a:t> </a:t>
            </a:r>
            <a:r>
              <a:rPr lang="en-US" sz="3100" b="1" i="1" dirty="0">
                <a:ea typeface="+mn-ea"/>
                <a:cs typeface="+mn-cs"/>
              </a:rPr>
              <a:t>Student Edition </a:t>
            </a:r>
            <a:r>
              <a:rPr lang="en-US" sz="3100" dirty="0">
                <a:ea typeface="+mn-ea"/>
                <a:cs typeface="+mn-cs"/>
              </a:rPr>
              <a:t>is an engaging, vibrant case-bound textbook intended for use in traditional and multi-</a:t>
            </a:r>
            <a:br>
              <a:rPr lang="en-US" sz="3100" dirty="0">
                <a:ea typeface="+mn-ea"/>
                <a:cs typeface="+mn-cs"/>
              </a:rPr>
            </a:br>
            <a:r>
              <a:rPr lang="en-US" sz="3100" dirty="0">
                <a:ea typeface="+mn-ea"/>
                <a:cs typeface="+mn-cs"/>
              </a:rPr>
              <a:t>grade classrooms, as well as the home-</a:t>
            </a:r>
            <a:br>
              <a:rPr lang="en-US" sz="3100" dirty="0">
                <a:ea typeface="+mn-ea"/>
                <a:cs typeface="+mn-cs"/>
              </a:rPr>
            </a:br>
            <a:r>
              <a:rPr lang="en-US" sz="3100" dirty="0">
                <a:ea typeface="+mn-ea"/>
                <a:cs typeface="+mn-cs"/>
              </a:rPr>
              <a:t>school environment. Organized into four </a:t>
            </a:r>
            <a:br>
              <a:rPr lang="en-US" sz="3100" dirty="0">
                <a:ea typeface="+mn-ea"/>
                <a:cs typeface="+mn-cs"/>
              </a:rPr>
            </a:br>
            <a:r>
              <a:rPr lang="en-US" sz="3100" dirty="0">
                <a:ea typeface="+mn-ea"/>
                <a:cs typeface="+mn-cs"/>
              </a:rPr>
              <a:t>units of study-Life Science, Human Body, Earth and Space Science, and Physical Science.</a:t>
            </a:r>
          </a:p>
          <a:p>
            <a:pPr eaLnBrk="1" hangingPunct="1">
              <a:buFont typeface="Wingdings" pitchFamily="2" charset="2"/>
              <a:buNone/>
              <a:defRPr/>
            </a:pPr>
            <a:endParaRPr lang="en-US" dirty="0">
              <a:ea typeface="+mn-ea"/>
              <a:cs typeface="+mn-cs"/>
            </a:endParaRPr>
          </a:p>
        </p:txBody>
      </p:sp>
      <p:sp>
        <p:nvSpPr>
          <p:cNvPr id="5" name="Title 1">
            <a:extLst>
              <a:ext uri="{FF2B5EF4-FFF2-40B4-BE49-F238E27FC236}">
                <a16:creationId xmlns:a16="http://schemas.microsoft.com/office/drawing/2014/main" id="{7F8CE29A-7BA4-354E-8B6D-BB174A457143}"/>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XVi.png">
            <a:extLst>
              <a:ext uri="{FF2B5EF4-FFF2-40B4-BE49-F238E27FC236}">
                <a16:creationId xmlns:a16="http://schemas.microsoft.com/office/drawing/2014/main" id="{1BCD1679-4EA6-1140-8B06-D8EC647061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0"/>
            <a:ext cx="8450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Xvii_a.png">
            <a:extLst>
              <a:ext uri="{FF2B5EF4-FFF2-40B4-BE49-F238E27FC236}">
                <a16:creationId xmlns:a16="http://schemas.microsoft.com/office/drawing/2014/main" id="{BD9DCD00-515F-B94C-BEC5-6A14075A1D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 y="431800"/>
            <a:ext cx="9144000" cy="58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Xvii-b.png">
            <a:extLst>
              <a:ext uri="{FF2B5EF4-FFF2-40B4-BE49-F238E27FC236}">
                <a16:creationId xmlns:a16="http://schemas.microsoft.com/office/drawing/2014/main" id="{042868DD-D86C-5148-89D9-AEAA9F8F4A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063" y="619125"/>
            <a:ext cx="6850062"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7" descr="Xvii-c.png">
            <a:extLst>
              <a:ext uri="{FF2B5EF4-FFF2-40B4-BE49-F238E27FC236}">
                <a16:creationId xmlns:a16="http://schemas.microsoft.com/office/drawing/2014/main" id="{34B448E7-A4DB-A641-A9E1-A159F57DB7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9363" y="3505200"/>
            <a:ext cx="7640637"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xviii_a.png">
            <a:extLst>
              <a:ext uri="{FF2B5EF4-FFF2-40B4-BE49-F238E27FC236}">
                <a16:creationId xmlns:a16="http://schemas.microsoft.com/office/drawing/2014/main" id="{4610005C-142C-4E4E-8FA3-AF7F13C6E3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3925" y="-34925"/>
            <a:ext cx="7331075" cy="669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Slide_19.png">
            <a:extLst>
              <a:ext uri="{FF2B5EF4-FFF2-40B4-BE49-F238E27FC236}">
                <a16:creationId xmlns:a16="http://schemas.microsoft.com/office/drawing/2014/main" id="{5D8BC42A-9CC2-744D-ADAC-EAF48B9943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41275"/>
            <a:ext cx="813752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D138CE-7E82-8C4A-93A2-3D4080EA25FE}"/>
              </a:ext>
            </a:extLst>
          </p:cNvPr>
          <p:cNvSpPr>
            <a:spLocks noGrp="1"/>
          </p:cNvSpPr>
          <p:nvPr>
            <p:ph idx="1"/>
          </p:nvPr>
        </p:nvSpPr>
        <p:spPr>
          <a:xfrm>
            <a:off x="457200" y="2690813"/>
            <a:ext cx="8229600" cy="3713162"/>
          </a:xfrm>
        </p:spPr>
        <p:txBody>
          <a:bodyPr/>
          <a:lstStyle/>
          <a:p>
            <a:pPr marL="0" indent="0" algn="ctr" eaLnBrk="1" hangingPunct="1">
              <a:lnSpc>
                <a:spcPct val="90000"/>
              </a:lnSpc>
              <a:buFont typeface="Wingdings" pitchFamily="2" charset="2"/>
              <a:buNone/>
              <a:defRPr/>
            </a:pPr>
            <a:r>
              <a:rPr lang="en-US" sz="3600">
                <a:ea typeface="ＭＳ Ｐゴシック" charset="-128"/>
              </a:rPr>
              <a:t>The </a:t>
            </a:r>
            <a:r>
              <a:rPr lang="en-US" sz="3600" b="1">
                <a:ea typeface="ＭＳ Ｐゴシック" charset="-128"/>
              </a:rPr>
              <a:t>North American Division </a:t>
            </a:r>
          </a:p>
          <a:p>
            <a:pPr marL="0" indent="0" algn="ctr" eaLnBrk="1" hangingPunct="1">
              <a:lnSpc>
                <a:spcPct val="90000"/>
              </a:lnSpc>
              <a:buFont typeface="Wingdings" pitchFamily="2" charset="2"/>
              <a:buNone/>
              <a:defRPr/>
            </a:pPr>
            <a:r>
              <a:rPr lang="en-US" sz="3600" b="1">
                <a:ea typeface="ＭＳ Ｐゴシック" charset="-128"/>
              </a:rPr>
              <a:t>Office of Education </a:t>
            </a:r>
          </a:p>
          <a:p>
            <a:pPr marL="0" indent="0" algn="ctr" eaLnBrk="1" hangingPunct="1">
              <a:lnSpc>
                <a:spcPct val="90000"/>
              </a:lnSpc>
              <a:buFont typeface="Wingdings" pitchFamily="2" charset="2"/>
              <a:buNone/>
              <a:defRPr/>
            </a:pPr>
            <a:r>
              <a:rPr lang="en-US" sz="3600">
                <a:ea typeface="ＭＳ Ｐゴシック" charset="-128"/>
              </a:rPr>
              <a:t>in collaboration with</a:t>
            </a:r>
          </a:p>
          <a:p>
            <a:pPr marL="0" indent="0" algn="ctr" eaLnBrk="1" hangingPunct="1">
              <a:lnSpc>
                <a:spcPct val="90000"/>
              </a:lnSpc>
              <a:buFont typeface="Wingdings" pitchFamily="2" charset="2"/>
              <a:buNone/>
              <a:defRPr/>
            </a:pPr>
            <a:r>
              <a:rPr lang="en-US" sz="3400" b="1">
                <a:ea typeface="ＭＳ Ｐゴシック" charset="-128"/>
              </a:rPr>
              <a:t>Kendall Hunt Religious Publishing </a:t>
            </a:r>
          </a:p>
          <a:p>
            <a:pPr marL="0" indent="0" algn="ctr" eaLnBrk="1" hangingPunct="1">
              <a:lnSpc>
                <a:spcPct val="90000"/>
              </a:lnSpc>
              <a:buFont typeface="Wingdings" pitchFamily="2" charset="2"/>
              <a:buNone/>
              <a:defRPr/>
            </a:pPr>
            <a:r>
              <a:rPr lang="en-US" sz="3600">
                <a:ea typeface="ＭＳ Ｐゴシック" charset="-128"/>
              </a:rPr>
              <a:t>are developing a new grades 1-8 </a:t>
            </a:r>
          </a:p>
          <a:p>
            <a:pPr marL="0" indent="0" algn="ctr" eaLnBrk="1" hangingPunct="1">
              <a:lnSpc>
                <a:spcPct val="90000"/>
              </a:lnSpc>
              <a:buFont typeface="Wingdings" pitchFamily="2" charset="2"/>
              <a:buNone/>
              <a:defRPr/>
            </a:pPr>
            <a:r>
              <a:rPr lang="en-US" sz="3600">
                <a:ea typeface="ＭＳ Ｐゴシック" charset="-128"/>
              </a:rPr>
              <a:t>faith-based inquiry science program.</a:t>
            </a:r>
          </a:p>
        </p:txBody>
      </p:sp>
      <p:pic>
        <p:nvPicPr>
          <p:cNvPr id="3075" name="Picture 4" descr="SDA_4.png">
            <a:extLst>
              <a:ext uri="{FF2B5EF4-FFF2-40B4-BE49-F238E27FC236}">
                <a16:creationId xmlns:a16="http://schemas.microsoft.com/office/drawing/2014/main" id="{42EC9D59-7A90-9D47-9238-5CE337C68D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838" y="-39688"/>
            <a:ext cx="8140700" cy="259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xix.png">
            <a:extLst>
              <a:ext uri="{FF2B5EF4-FFF2-40B4-BE49-F238E27FC236}">
                <a16:creationId xmlns:a16="http://schemas.microsoft.com/office/drawing/2014/main" id="{8788D36A-EDC6-9848-B903-ECC0229949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8038" y="250825"/>
            <a:ext cx="7527925"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xix_c.png">
            <a:extLst>
              <a:ext uri="{FF2B5EF4-FFF2-40B4-BE49-F238E27FC236}">
                <a16:creationId xmlns:a16="http://schemas.microsoft.com/office/drawing/2014/main" id="{9C1F816A-7E7E-8C48-801C-BD72638493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270000"/>
            <a:ext cx="8645525"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695A2-FD69-C74D-BDEF-9A44BB62C74A}"/>
              </a:ext>
            </a:extLst>
          </p:cNvPr>
          <p:cNvSpPr>
            <a:spLocks noGrp="1"/>
          </p:cNvSpPr>
          <p:nvPr>
            <p:ph idx="1"/>
          </p:nvPr>
        </p:nvSpPr>
        <p:spPr>
          <a:xfrm>
            <a:off x="457200" y="1981200"/>
            <a:ext cx="8229600" cy="4124325"/>
          </a:xfrm>
        </p:spPr>
        <p:txBody>
          <a:bodyPr/>
          <a:lstStyle/>
          <a:p>
            <a:pPr eaLnBrk="1" hangingPunct="1">
              <a:buFont typeface="Wingdings" charset="0"/>
              <a:buNone/>
              <a:defRPr/>
            </a:pPr>
            <a:r>
              <a:rPr lang="en-US" b="1" dirty="0">
                <a:cs typeface="+mn-cs"/>
              </a:rPr>
              <a:t>Student Science Journal</a:t>
            </a:r>
          </a:p>
          <a:p>
            <a:pPr eaLnBrk="1" hangingPunct="1">
              <a:buFont typeface="Wingdings" charset="0"/>
              <a:buNone/>
              <a:defRPr/>
            </a:pPr>
            <a:r>
              <a:rPr lang="en-US" sz="3000" dirty="0">
                <a:cs typeface="+mn-cs"/>
              </a:rPr>
              <a:t>The </a:t>
            </a:r>
            <a:r>
              <a:rPr lang="en-US" sz="3000" b="1" i="1" dirty="0">
                <a:cs typeface="+mn-cs"/>
              </a:rPr>
              <a:t>Student Science Journal</a:t>
            </a:r>
            <a:r>
              <a:rPr lang="en-US" sz="3000" dirty="0">
                <a:cs typeface="+mn-cs"/>
              </a:rPr>
              <a:t> is an integral </a:t>
            </a:r>
            <a:r>
              <a:rPr lang="en-US" dirty="0">
                <a:effectLst>
                  <a:outerShdw blurRad="50800" dist="38100" dir="2700000" algn="tl" rotWithShape="0">
                    <a:srgbClr val="000000">
                      <a:alpha val="43000"/>
                    </a:srgbClr>
                  </a:outerShdw>
                </a:effectLst>
              </a:rPr>
              <a:t>component of the program. It is used as a recording device for the scientific inquiries presented in the </a:t>
            </a:r>
            <a:r>
              <a:rPr lang="en-US" i="1" dirty="0">
                <a:effectLst>
                  <a:outerShdw blurRad="50800" dist="38100" dir="2700000" algn="tl" rotWithShape="0">
                    <a:srgbClr val="000000">
                      <a:alpha val="43000"/>
                    </a:srgbClr>
                  </a:outerShdw>
                </a:effectLst>
              </a:rPr>
              <a:t>Student Edition</a:t>
            </a:r>
            <a:r>
              <a:rPr lang="en-US" dirty="0">
                <a:effectLst>
                  <a:outerShdw blurRad="50800" dist="38100" dir="2700000" algn="tl" rotWithShape="0">
                    <a:srgbClr val="000000">
                      <a:alpha val="43000"/>
                    </a:srgbClr>
                  </a:outerShdw>
                </a:effectLst>
              </a:rPr>
              <a:t>, and also provides additional inquiry labs and information on critical concepts and worldviews. </a:t>
            </a:r>
            <a:endParaRPr lang="en-US" dirty="0">
              <a:cs typeface="+mn-cs"/>
            </a:endParaRPr>
          </a:p>
          <a:p>
            <a:pPr eaLnBrk="1" hangingPunct="1">
              <a:buFont typeface="Wingdings" charset="0"/>
              <a:buNone/>
              <a:defRPr/>
            </a:pPr>
            <a:endParaRPr lang="en-US" dirty="0">
              <a:cs typeface="+mn-cs"/>
            </a:endParaRPr>
          </a:p>
        </p:txBody>
      </p:sp>
      <p:sp>
        <p:nvSpPr>
          <p:cNvPr id="5" name="Title 1">
            <a:extLst>
              <a:ext uri="{FF2B5EF4-FFF2-40B4-BE49-F238E27FC236}">
                <a16:creationId xmlns:a16="http://schemas.microsoft.com/office/drawing/2014/main" id="{5082FEC4-425C-B94E-BA0F-63AD7254AA3C}"/>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5D3A16-6255-7146-84D0-9D73C5E05EAF}"/>
              </a:ext>
            </a:extLst>
          </p:cNvPr>
          <p:cNvSpPr>
            <a:spLocks noGrp="1"/>
          </p:cNvSpPr>
          <p:nvPr>
            <p:ph idx="1"/>
          </p:nvPr>
        </p:nvSpPr>
        <p:spPr>
          <a:xfrm>
            <a:off x="457200" y="1981200"/>
            <a:ext cx="8229600" cy="4144963"/>
          </a:xfrm>
        </p:spPr>
        <p:txBody>
          <a:bodyPr/>
          <a:lstStyle/>
          <a:p>
            <a:pPr eaLnBrk="1" hangingPunct="1">
              <a:buFont typeface="Wingdings" pitchFamily="2" charset="2"/>
              <a:buNone/>
              <a:defRPr/>
            </a:pPr>
            <a:r>
              <a:rPr lang="en-US" dirty="0">
                <a:ea typeface="ＭＳ Ｐゴシック" charset="-128"/>
              </a:rPr>
              <a:t>Each </a:t>
            </a:r>
            <a:r>
              <a:rPr lang="en-US" b="1" i="1" dirty="0">
                <a:ea typeface="ＭＳ Ｐゴシック" charset="-128"/>
              </a:rPr>
              <a:t>Science Journal</a:t>
            </a:r>
            <a:r>
              <a:rPr lang="en-US" b="1" dirty="0">
                <a:ea typeface="ＭＳ Ｐゴシック" charset="-128"/>
              </a:rPr>
              <a:t>  </a:t>
            </a:r>
            <a:r>
              <a:rPr lang="en-US" dirty="0">
                <a:ea typeface="ＭＳ Ｐゴシック" charset="-128"/>
              </a:rPr>
              <a:t>becomes an individual record and journal of student's work throughout each unit of study. Also included, at the beginning of the units are the </a:t>
            </a:r>
            <a:r>
              <a:rPr lang="en-US" i="1" dirty="0">
                <a:ea typeface="ＭＳ Ｐゴシック" charset="-128"/>
              </a:rPr>
              <a:t>Life Style Challenges </a:t>
            </a:r>
            <a:r>
              <a:rPr lang="en-US" dirty="0">
                <a:ea typeface="ＭＳ Ｐゴシック" charset="-128"/>
              </a:rPr>
              <a:t>and open unit inquiries that span the duration of the unit being studied. </a:t>
            </a:r>
          </a:p>
          <a:p>
            <a:pPr eaLnBrk="1" hangingPunct="1">
              <a:buFont typeface="Wingdings" pitchFamily="2" charset="2"/>
              <a:buNone/>
              <a:defRPr/>
            </a:pPr>
            <a:endParaRPr lang="en-US" dirty="0">
              <a:ea typeface="ＭＳ Ｐゴシック" charset="-128"/>
            </a:endParaRPr>
          </a:p>
        </p:txBody>
      </p:sp>
      <p:sp>
        <p:nvSpPr>
          <p:cNvPr id="5" name="Title 1">
            <a:extLst>
              <a:ext uri="{FF2B5EF4-FFF2-40B4-BE49-F238E27FC236}">
                <a16:creationId xmlns:a16="http://schemas.microsoft.com/office/drawing/2014/main" id="{892B448F-84CB-744B-A174-1D604648457A}"/>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EDDF2C-9D0B-8C4A-8E8D-558BFB1EF141}"/>
              </a:ext>
            </a:extLst>
          </p:cNvPr>
          <p:cNvSpPr>
            <a:spLocks noGrp="1"/>
          </p:cNvSpPr>
          <p:nvPr>
            <p:ph idx="1"/>
          </p:nvPr>
        </p:nvSpPr>
        <p:spPr>
          <a:xfrm>
            <a:off x="457200" y="1981200"/>
            <a:ext cx="8229600" cy="4144963"/>
          </a:xfrm>
        </p:spPr>
        <p:txBody>
          <a:bodyPr/>
          <a:lstStyle/>
          <a:p>
            <a:pPr eaLnBrk="1" hangingPunct="1">
              <a:buFont typeface="Wingdings" pitchFamily="2" charset="2"/>
              <a:buNone/>
              <a:defRPr/>
            </a:pPr>
            <a:r>
              <a:rPr lang="en-US" dirty="0">
                <a:ea typeface="ＭＳ Ｐゴシック" charset="-128"/>
              </a:rPr>
              <a:t>There is also a faith and home connection for each chapter. Students will record and journal about their understanding of the lesson content and how this relates to their Adventist education and faith. Each </a:t>
            </a:r>
            <a:r>
              <a:rPr lang="en-US" i="1" dirty="0">
                <a:ea typeface="ＭＳ Ｐゴシック" charset="-128"/>
              </a:rPr>
              <a:t>Student Science Journal </a:t>
            </a:r>
            <a:r>
              <a:rPr lang="en-US" dirty="0">
                <a:ea typeface="ＭＳ Ｐゴシック" charset="-128"/>
              </a:rPr>
              <a:t>ends with an end of the unit review used to assess and summarize what students have learned.</a:t>
            </a:r>
          </a:p>
        </p:txBody>
      </p:sp>
      <p:sp>
        <p:nvSpPr>
          <p:cNvPr id="5" name="Title 1">
            <a:extLst>
              <a:ext uri="{FF2B5EF4-FFF2-40B4-BE49-F238E27FC236}">
                <a16:creationId xmlns:a16="http://schemas.microsoft.com/office/drawing/2014/main" id="{5100E951-2B06-C549-BCC7-ED575BC6523A}"/>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xx_b.png">
            <a:extLst>
              <a:ext uri="{FF2B5EF4-FFF2-40B4-BE49-F238E27FC236}">
                <a16:creationId xmlns:a16="http://schemas.microsoft.com/office/drawing/2014/main" id="{C0354EFF-D8A9-8443-AEE2-EEBE4991A1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39800"/>
            <a:ext cx="91440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96F3-ABF8-3642-ABCA-4051E687D207}"/>
              </a:ext>
            </a:extLst>
          </p:cNvPr>
          <p:cNvSpPr>
            <a:spLocks noGrp="1"/>
          </p:cNvSpPr>
          <p:nvPr>
            <p:ph type="title"/>
          </p:nvPr>
        </p:nvSpPr>
        <p:spPr/>
        <p:txBody>
          <a:bodyPr/>
          <a:lstStyle/>
          <a:p>
            <a:pPr algn="l">
              <a:defRPr/>
            </a:pPr>
            <a:r>
              <a:rPr lang="en-US" sz="3200" b="1" dirty="0">
                <a:solidFill>
                  <a:schemeClr val="tx1"/>
                </a:solidFill>
                <a:ea typeface="ＭＳ Ｐゴシック"/>
                <a:cs typeface="+mj-cs"/>
              </a:rPr>
              <a:t>Levels of Inquiry</a:t>
            </a:r>
            <a:endParaRPr lang="en-US" sz="3600" dirty="0">
              <a:solidFill>
                <a:schemeClr val="tx1"/>
              </a:solidFill>
              <a:cs typeface="+mj-cs"/>
            </a:endParaRPr>
          </a:p>
        </p:txBody>
      </p:sp>
      <p:pic>
        <p:nvPicPr>
          <p:cNvPr id="27651" name="Picture 4" descr="chart_Slide_17.png">
            <a:extLst>
              <a:ext uri="{FF2B5EF4-FFF2-40B4-BE49-F238E27FC236}">
                <a16:creationId xmlns:a16="http://schemas.microsoft.com/office/drawing/2014/main" id="{F07D98B2-A99E-274F-AC8B-BE2183DDA3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335088"/>
            <a:ext cx="9144000" cy="5173662"/>
          </a:xfrm>
          <a:prstGeom prst="rect">
            <a:avLst/>
          </a:prstGeom>
          <a:noFill/>
          <a:ln>
            <a:noFill/>
          </a:ln>
          <a:effectLst>
            <a:outerShdw dist="2540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5">
            <a:extLst>
              <a:ext uri="{FF2B5EF4-FFF2-40B4-BE49-F238E27FC236}">
                <a16:creationId xmlns:a16="http://schemas.microsoft.com/office/drawing/2014/main" id="{94D4DAA2-420B-E648-8B40-598946D4B76C}"/>
              </a:ext>
            </a:extLst>
          </p:cNvPr>
          <p:cNvSpPr txBox="1">
            <a:spLocks noChangeArrowheads="1"/>
          </p:cNvSpPr>
          <p:nvPr/>
        </p:nvSpPr>
        <p:spPr bwMode="auto">
          <a:xfrm>
            <a:off x="3429000" y="71691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2CDB-AA31-594B-912A-EC652ED34FAE}"/>
              </a:ext>
            </a:extLst>
          </p:cNvPr>
          <p:cNvSpPr>
            <a:spLocks noGrp="1"/>
          </p:cNvSpPr>
          <p:nvPr>
            <p:ph type="title"/>
          </p:nvPr>
        </p:nvSpPr>
        <p:spPr/>
        <p:txBody>
          <a:bodyPr/>
          <a:lstStyle/>
          <a:p>
            <a:pPr algn="l">
              <a:defRPr/>
            </a:pPr>
            <a:r>
              <a:rPr lang="en-US" sz="3900" b="1" dirty="0"/>
              <a:t>Overview of The Core of Adventist Education Curriculum</a:t>
            </a:r>
            <a:endParaRPr lang="en-US" sz="3900" dirty="0"/>
          </a:p>
        </p:txBody>
      </p:sp>
      <p:sp>
        <p:nvSpPr>
          <p:cNvPr id="3" name="Content Placeholder 2">
            <a:extLst>
              <a:ext uri="{FF2B5EF4-FFF2-40B4-BE49-F238E27FC236}">
                <a16:creationId xmlns:a16="http://schemas.microsoft.com/office/drawing/2014/main" id="{D92D6885-5E96-CE4F-B8FF-11DEF054EABC}"/>
              </a:ext>
            </a:extLst>
          </p:cNvPr>
          <p:cNvSpPr>
            <a:spLocks noGrp="1"/>
          </p:cNvSpPr>
          <p:nvPr>
            <p:ph idx="1"/>
          </p:nvPr>
        </p:nvSpPr>
        <p:spPr>
          <a:xfrm>
            <a:off x="457200" y="1858963"/>
            <a:ext cx="7853363" cy="4237037"/>
          </a:xfrm>
        </p:spPr>
        <p:txBody>
          <a:bodyPr/>
          <a:lstStyle/>
          <a:p>
            <a:pPr marL="0" indent="0">
              <a:buFont typeface="Wingdings" pitchFamily="2" charset="2"/>
              <a:buNone/>
              <a:defRPr/>
            </a:pPr>
            <a:r>
              <a:rPr lang="en-US" sz="2400">
                <a:ea typeface="ＭＳ Ｐゴシック" charset="-128"/>
              </a:rPr>
              <a:t>This framework includes four overlapping </a:t>
            </a:r>
            <a:br>
              <a:rPr lang="en-US" sz="2400">
                <a:ea typeface="ＭＳ Ｐゴシック" charset="-128"/>
              </a:rPr>
            </a:br>
            <a:r>
              <a:rPr lang="en-US" sz="2400">
                <a:ea typeface="ＭＳ Ｐゴシック" charset="-128"/>
              </a:rPr>
              <a:t>stages, which align with the four </a:t>
            </a:r>
            <a:br>
              <a:rPr lang="en-US" sz="2400">
                <a:ea typeface="ＭＳ Ｐゴシック" charset="-128"/>
              </a:rPr>
            </a:br>
            <a:r>
              <a:rPr lang="en-US" sz="2400">
                <a:ea typeface="ＭＳ Ｐゴシック" charset="-128"/>
              </a:rPr>
              <a:t>stages of </a:t>
            </a:r>
            <a:r>
              <a:rPr lang="en-US" sz="2400" i="1">
                <a:ea typeface="ＭＳ Ｐゴシック" charset="-128"/>
              </a:rPr>
              <a:t>A Journey to Excellence:</a:t>
            </a:r>
          </a:p>
          <a:p>
            <a:pPr marL="0" indent="0">
              <a:spcBef>
                <a:spcPts val="2375"/>
              </a:spcBef>
              <a:defRPr/>
            </a:pPr>
            <a:r>
              <a:rPr lang="en-US" sz="2400" b="1">
                <a:ea typeface="ＭＳ Ｐゴシック" charset="-128"/>
              </a:rPr>
              <a:t>Purpose </a:t>
            </a:r>
            <a:r>
              <a:rPr lang="en-US" sz="2400">
                <a:ea typeface="ＭＳ Ｐゴシック" charset="-128"/>
              </a:rPr>
              <a:t> What is the Adventist </a:t>
            </a:r>
            <a:br>
              <a:rPr lang="en-US" sz="2400">
                <a:ea typeface="ＭＳ Ｐゴシック" charset="-128"/>
              </a:rPr>
            </a:br>
            <a:r>
              <a:rPr lang="en-US" sz="2400">
                <a:ea typeface="ＭＳ Ｐゴシック" charset="-128"/>
              </a:rPr>
              <a:t>worldview?</a:t>
            </a:r>
          </a:p>
          <a:p>
            <a:pPr marL="0" indent="0">
              <a:defRPr/>
            </a:pPr>
            <a:r>
              <a:rPr lang="en-US" sz="2400" b="1">
                <a:ea typeface="ＭＳ Ｐゴシック" charset="-128"/>
              </a:rPr>
              <a:t>Plan</a:t>
            </a:r>
            <a:r>
              <a:rPr lang="en-US" sz="2400">
                <a:ea typeface="ＭＳ Ｐゴシック" charset="-128"/>
              </a:rPr>
              <a:t>  How can the curriculum </a:t>
            </a:r>
            <a:br>
              <a:rPr lang="en-US" sz="2400">
                <a:ea typeface="ＭＳ Ｐゴシック" charset="-128"/>
              </a:rPr>
            </a:br>
            <a:r>
              <a:rPr lang="en-US" sz="2400">
                <a:ea typeface="ＭＳ Ｐゴシック" charset="-128"/>
              </a:rPr>
              <a:t>reflect this worldview?</a:t>
            </a:r>
          </a:p>
          <a:p>
            <a:pPr marL="0" indent="0">
              <a:defRPr/>
            </a:pPr>
            <a:r>
              <a:rPr lang="en-US" sz="2400" b="1">
                <a:ea typeface="ＭＳ Ｐゴシック" charset="-128"/>
              </a:rPr>
              <a:t>Practice</a:t>
            </a:r>
            <a:r>
              <a:rPr lang="en-US" sz="2400">
                <a:ea typeface="ＭＳ Ｐゴシック" charset="-128"/>
              </a:rPr>
              <a:t>  How can instruction reflect </a:t>
            </a:r>
            <a:br>
              <a:rPr lang="en-US" sz="2400">
                <a:ea typeface="ＭＳ Ｐゴシック" charset="-128"/>
              </a:rPr>
            </a:br>
            <a:r>
              <a:rPr lang="en-US" sz="2400">
                <a:ea typeface="ＭＳ Ｐゴシック" charset="-128"/>
              </a:rPr>
              <a:t>this worldview?</a:t>
            </a:r>
          </a:p>
          <a:p>
            <a:pPr marL="0" indent="0">
              <a:defRPr/>
            </a:pPr>
            <a:r>
              <a:rPr lang="en-US" sz="2400" b="1">
                <a:ea typeface="ＭＳ Ｐゴシック" charset="-128"/>
              </a:rPr>
              <a:t>Product</a:t>
            </a:r>
            <a:r>
              <a:rPr lang="en-US" sz="2400">
                <a:ea typeface="ＭＳ Ｐゴシック" charset="-128"/>
              </a:rPr>
              <a:t>  How can assessment reflect this worldview?</a:t>
            </a:r>
          </a:p>
        </p:txBody>
      </p:sp>
      <p:pic>
        <p:nvPicPr>
          <p:cNvPr id="28676" name="Picture 9" descr="Overview2.png">
            <a:extLst>
              <a:ext uri="{FF2B5EF4-FFF2-40B4-BE49-F238E27FC236}">
                <a16:creationId xmlns:a16="http://schemas.microsoft.com/office/drawing/2014/main" id="{F2046BD0-B0E4-EE41-878C-EA56AB09E8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1768475"/>
            <a:ext cx="3586163"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7E3F7-3FCD-7A46-92F6-B50DC0A344C8}"/>
              </a:ext>
            </a:extLst>
          </p:cNvPr>
          <p:cNvSpPr>
            <a:spLocks noGrp="1"/>
          </p:cNvSpPr>
          <p:nvPr>
            <p:ph type="title"/>
          </p:nvPr>
        </p:nvSpPr>
        <p:spPr>
          <a:xfrm>
            <a:off x="558800" y="381000"/>
            <a:ext cx="8128000" cy="1371600"/>
          </a:xfrm>
        </p:spPr>
        <p:txBody>
          <a:bodyPr/>
          <a:lstStyle/>
          <a:p>
            <a:pPr algn="l">
              <a:defRPr/>
            </a:pPr>
            <a:r>
              <a:rPr lang="en-US" sz="3900" b="1" dirty="0"/>
              <a:t>Adventist Worldview</a:t>
            </a:r>
            <a:endParaRPr lang="en-US" sz="3900" dirty="0"/>
          </a:p>
        </p:txBody>
      </p:sp>
      <p:sp>
        <p:nvSpPr>
          <p:cNvPr id="3" name="Content Placeholder 2">
            <a:extLst>
              <a:ext uri="{FF2B5EF4-FFF2-40B4-BE49-F238E27FC236}">
                <a16:creationId xmlns:a16="http://schemas.microsoft.com/office/drawing/2014/main" id="{C03DF8FD-8EAB-1C4A-B433-F15062FAD685}"/>
              </a:ext>
            </a:extLst>
          </p:cNvPr>
          <p:cNvSpPr>
            <a:spLocks noGrp="1"/>
          </p:cNvSpPr>
          <p:nvPr>
            <p:ph idx="1"/>
          </p:nvPr>
        </p:nvSpPr>
        <p:spPr>
          <a:xfrm>
            <a:off x="3098800" y="1979613"/>
            <a:ext cx="5510213" cy="3100387"/>
          </a:xfrm>
        </p:spPr>
        <p:txBody>
          <a:bodyPr/>
          <a:lstStyle/>
          <a:p>
            <a:pPr marL="0" indent="0">
              <a:buFont typeface="Wingdings" pitchFamily="2" charset="2"/>
              <a:buNone/>
              <a:defRPr/>
            </a:pPr>
            <a:r>
              <a:rPr lang="en-US" altLang="en-US">
                <a:ea typeface="ＭＳ Ｐゴシック" charset="-128"/>
              </a:rPr>
              <a:t>“</a:t>
            </a:r>
            <a:r>
              <a:rPr lang="en-US">
                <a:ea typeface="ＭＳ Ｐゴシック" charset="-128"/>
              </a:rPr>
              <a:t>Our students need a conceptual framework that ties everything together, </a:t>
            </a:r>
            <a:br>
              <a:rPr lang="en-US">
                <a:ea typeface="ＭＳ Ｐゴシック" charset="-128"/>
              </a:rPr>
            </a:br>
            <a:r>
              <a:rPr lang="en-US">
                <a:ea typeface="ＭＳ Ｐゴシック" charset="-128"/>
              </a:rPr>
              <a:t>enabling them to understand themselves, their world, and their place in it</a:t>
            </a:r>
            <a:r>
              <a:rPr lang="en-US" altLang="en-US">
                <a:ea typeface="ＭＳ Ｐゴシック" charset="-128"/>
              </a:rPr>
              <a:t>”</a:t>
            </a:r>
            <a:r>
              <a:rPr lang="en-US">
                <a:ea typeface="ＭＳ Ｐゴシック" charset="-128"/>
              </a:rPr>
              <a:t> </a:t>
            </a:r>
            <a:br>
              <a:rPr lang="en-US">
                <a:ea typeface="ＭＳ Ｐゴシック" charset="-128"/>
              </a:rPr>
            </a:br>
            <a:r>
              <a:rPr lang="en-US">
                <a:ea typeface="ＭＳ Ｐゴシック" charset="-128"/>
              </a:rPr>
              <a:t>(Krainer, 2011, p. 13)</a:t>
            </a:r>
          </a:p>
        </p:txBody>
      </p:sp>
      <p:pic>
        <p:nvPicPr>
          <p:cNvPr id="29700" name="Picture 4" descr="purpose.png">
            <a:extLst>
              <a:ext uri="{FF2B5EF4-FFF2-40B4-BE49-F238E27FC236}">
                <a16:creationId xmlns:a16="http://schemas.microsoft.com/office/drawing/2014/main" id="{F701FEAD-DA73-054B-834F-3F901F0C14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1662113"/>
            <a:ext cx="3386138"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3DA0-F3F0-D344-BA79-5880D867046E}"/>
              </a:ext>
            </a:extLst>
          </p:cNvPr>
          <p:cNvSpPr>
            <a:spLocks noGrp="1"/>
          </p:cNvSpPr>
          <p:nvPr>
            <p:ph type="title"/>
          </p:nvPr>
        </p:nvSpPr>
        <p:spPr>
          <a:xfrm>
            <a:off x="558800" y="381000"/>
            <a:ext cx="8128000" cy="1371600"/>
          </a:xfrm>
        </p:spPr>
        <p:txBody>
          <a:bodyPr/>
          <a:lstStyle/>
          <a:p>
            <a:pPr algn="l">
              <a:defRPr/>
            </a:pPr>
            <a:r>
              <a:rPr lang="en-US" sz="3900" b="1" dirty="0"/>
              <a:t>Curriculum</a:t>
            </a:r>
            <a:endParaRPr lang="en-US" sz="3900" dirty="0"/>
          </a:p>
        </p:txBody>
      </p:sp>
      <p:sp>
        <p:nvSpPr>
          <p:cNvPr id="4" name="TextBox 3">
            <a:extLst>
              <a:ext uri="{FF2B5EF4-FFF2-40B4-BE49-F238E27FC236}">
                <a16:creationId xmlns:a16="http://schemas.microsoft.com/office/drawing/2014/main" id="{C522239C-7C64-DE4D-8936-8BEA231AF4F5}"/>
              </a:ext>
            </a:extLst>
          </p:cNvPr>
          <p:cNvSpPr txBox="1"/>
          <p:nvPr/>
        </p:nvSpPr>
        <p:spPr>
          <a:xfrm>
            <a:off x="3100388" y="1979613"/>
            <a:ext cx="5813425" cy="3908425"/>
          </a:xfrm>
          <a:prstGeom prst="rect">
            <a:avLst/>
          </a:prstGeom>
          <a:noFill/>
        </p:spPr>
        <p:txBody>
          <a:bodyPr>
            <a:spAutoFit/>
          </a:bodyPr>
          <a:lstStyle/>
          <a:p>
            <a:pPr>
              <a:defRPr/>
            </a:pPr>
            <a:r>
              <a:rPr lang="en-US" altLang="en-US" sz="3100">
                <a:effectLst>
                  <a:outerShdw blurRad="38100" dist="38100" dir="2700000" algn="tl">
                    <a:srgbClr val="000000"/>
                  </a:outerShdw>
                </a:effectLst>
                <a:ea typeface="ＭＳ Ｐゴシック" charset="-128"/>
              </a:rPr>
              <a:t>“</a:t>
            </a:r>
            <a:r>
              <a:rPr lang="en-US" sz="3100">
                <a:effectLst>
                  <a:outerShdw blurRad="38100" dist="38100" dir="2700000" algn="tl">
                    <a:srgbClr val="000000"/>
                  </a:outerShdw>
                </a:effectLst>
                <a:ea typeface="ＭＳ Ｐゴシック" charset="-128"/>
              </a:rPr>
              <a:t>…every subject area should </a:t>
            </a:r>
            <a:br>
              <a:rPr lang="en-US" sz="3100">
                <a:effectLst>
                  <a:outerShdw blurRad="38100" dist="38100" dir="2700000" algn="tl">
                    <a:srgbClr val="000000"/>
                  </a:outerShdw>
                </a:effectLst>
                <a:ea typeface="ＭＳ Ｐゴシック" charset="-128"/>
              </a:rPr>
            </a:br>
            <a:r>
              <a:rPr lang="en-US" sz="3100">
                <a:effectLst>
                  <a:outerShdw blurRad="38100" dist="38100" dir="2700000" algn="tl">
                    <a:srgbClr val="000000"/>
                  </a:outerShdw>
                </a:effectLst>
                <a:ea typeface="ＭＳ Ｐゴシック" charset="-128"/>
              </a:rPr>
              <a:t>be taught from a solidly biblical perspective so that students grasp the interconnections among the disciplines, discovering for themselves </a:t>
            </a:r>
            <a:br>
              <a:rPr lang="en-US" sz="3100">
                <a:effectLst>
                  <a:outerShdw blurRad="38100" dist="38100" dir="2700000" algn="tl">
                    <a:srgbClr val="000000"/>
                  </a:outerShdw>
                </a:effectLst>
                <a:ea typeface="ＭＳ Ｐゴシック" charset="-128"/>
              </a:rPr>
            </a:br>
            <a:r>
              <a:rPr lang="en-US" sz="3100">
                <a:effectLst>
                  <a:outerShdw blurRad="38100" dist="38100" dir="2700000" algn="tl">
                    <a:srgbClr val="000000"/>
                  </a:outerShdw>
                </a:effectLst>
                <a:ea typeface="ＭＳ Ｐゴシック" charset="-128"/>
              </a:rPr>
              <a:t>that all truth is God</a:t>
            </a:r>
            <a:r>
              <a:rPr lang="en-US" altLang="en-US" sz="3100">
                <a:effectLst>
                  <a:outerShdw blurRad="38100" dist="38100" dir="2700000" algn="tl">
                    <a:srgbClr val="000000"/>
                  </a:outerShdw>
                </a:effectLst>
                <a:ea typeface="ＭＳ Ｐゴシック" charset="-128"/>
              </a:rPr>
              <a:t>’</a:t>
            </a:r>
            <a:r>
              <a:rPr lang="en-US" sz="3100">
                <a:effectLst>
                  <a:outerShdw blurRad="38100" dist="38100" dir="2700000" algn="tl">
                    <a:srgbClr val="000000"/>
                  </a:outerShdw>
                </a:effectLst>
                <a:ea typeface="ＭＳ Ｐゴシック" charset="-128"/>
              </a:rPr>
              <a:t>s truth</a:t>
            </a:r>
            <a:r>
              <a:rPr lang="en-US" altLang="en-US" sz="3100">
                <a:effectLst>
                  <a:outerShdw blurRad="38100" dist="38100" dir="2700000" algn="tl">
                    <a:srgbClr val="000000"/>
                  </a:outerShdw>
                </a:effectLst>
                <a:ea typeface="ＭＳ Ｐゴシック" charset="-128"/>
              </a:rPr>
              <a:t>”</a:t>
            </a:r>
            <a:r>
              <a:rPr lang="en-US" sz="3100">
                <a:effectLst>
                  <a:outerShdw blurRad="38100" dist="38100" dir="2700000" algn="tl">
                    <a:srgbClr val="000000"/>
                  </a:outerShdw>
                </a:effectLst>
                <a:ea typeface="ＭＳ Ｐゴシック" charset="-128"/>
              </a:rPr>
              <a:t> </a:t>
            </a:r>
            <a:br>
              <a:rPr lang="en-US" sz="3100">
                <a:effectLst>
                  <a:outerShdw blurRad="38100" dist="38100" dir="2700000" algn="tl">
                    <a:srgbClr val="000000"/>
                  </a:outerShdw>
                </a:effectLst>
                <a:ea typeface="ＭＳ Ｐゴシック" charset="-128"/>
              </a:rPr>
            </a:br>
            <a:r>
              <a:rPr lang="en-US" sz="3100">
                <a:effectLst>
                  <a:outerShdw blurRad="38100" dist="38100" dir="2700000" algn="tl">
                    <a:srgbClr val="000000"/>
                  </a:outerShdw>
                </a:effectLst>
                <a:ea typeface="ＭＳ Ｐゴシック" charset="-128"/>
              </a:rPr>
              <a:t>(Pearcey, 2004, p. 129)</a:t>
            </a:r>
          </a:p>
        </p:txBody>
      </p:sp>
      <p:pic>
        <p:nvPicPr>
          <p:cNvPr id="30724" name="Picture 5" descr="Plan.png">
            <a:extLst>
              <a:ext uri="{FF2B5EF4-FFF2-40B4-BE49-F238E27FC236}">
                <a16:creationId xmlns:a16="http://schemas.microsoft.com/office/drawing/2014/main" id="{745FB905-5285-0245-8702-8C6827C538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1908175"/>
            <a:ext cx="2846388"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9382B0A-4A60-184A-A24B-4E37DACB442F}"/>
              </a:ext>
            </a:extLst>
          </p:cNvPr>
          <p:cNvSpPr>
            <a:spLocks noGrp="1"/>
          </p:cNvSpPr>
          <p:nvPr>
            <p:ph idx="1"/>
          </p:nvPr>
        </p:nvSpPr>
        <p:spPr>
          <a:xfrm>
            <a:off x="533400" y="1981200"/>
            <a:ext cx="8153400" cy="4114800"/>
          </a:xfrm>
        </p:spPr>
        <p:txBody>
          <a:bodyPr/>
          <a:lstStyle/>
          <a:p>
            <a:pPr eaLnBrk="1" hangingPunct="1">
              <a:buFont typeface="Wingdings" pitchFamily="2" charset="2"/>
              <a:buNone/>
              <a:defRPr/>
            </a:pPr>
            <a:r>
              <a:rPr lang="en-US" b="1" i="1">
                <a:ea typeface="ＭＳ Ｐゴシック" charset="-128"/>
              </a:rPr>
              <a:t>By Design: A Journey to Excellence through Science</a:t>
            </a:r>
            <a:r>
              <a:rPr lang="en-US">
                <a:ea typeface="ＭＳ Ｐゴシック" charset="-128"/>
              </a:rPr>
              <a:t> is your new faith-based inquiry science program for grades 1-8. This engaging, rigorous, and developmentally appropriate curriculum nurtures a child</a:t>
            </a:r>
            <a:r>
              <a:rPr lang="ja-JP" altLang="en-US">
                <a:ea typeface="ＭＳ Ｐゴシック" charset="-128"/>
              </a:rPr>
              <a:t>’</a:t>
            </a:r>
            <a:r>
              <a:rPr lang="en-US" altLang="ja-JP">
                <a:ea typeface="ＭＳ Ｐゴシック" charset="-128"/>
              </a:rPr>
              <a:t>s natural curiosity as they explore the wonderment of God</a:t>
            </a:r>
            <a:r>
              <a:rPr lang="ja-JP" altLang="en-US">
                <a:ea typeface="ＭＳ Ｐゴシック" charset="-128"/>
              </a:rPr>
              <a:t>’</a:t>
            </a:r>
            <a:r>
              <a:rPr lang="en-US" altLang="ja-JP">
                <a:ea typeface="ＭＳ Ｐゴシック" charset="-128"/>
              </a:rPr>
              <a:t>s creation through the lens of the Bible. </a:t>
            </a:r>
          </a:p>
          <a:p>
            <a:pPr eaLnBrk="1" hangingPunct="1">
              <a:buFont typeface="Wingdings" pitchFamily="2" charset="2"/>
              <a:buNone/>
              <a:defRPr/>
            </a:pPr>
            <a:r>
              <a:rPr lang="en-US" sz="2800" b="1">
                <a:ea typeface="ＭＳ Ｐゴシック" charset="-128"/>
              </a:rPr>
              <a:t> </a:t>
            </a:r>
            <a:endParaRPr lang="en-US" sz="2800">
              <a:ea typeface="ＭＳ Ｐゴシック" charset="-128"/>
            </a:endParaRPr>
          </a:p>
          <a:p>
            <a:pPr eaLnBrk="1" hangingPunct="1">
              <a:buFont typeface="Wingdings" pitchFamily="2" charset="2"/>
              <a:buNone/>
              <a:defRPr/>
            </a:pPr>
            <a:endParaRPr lang="en-US" sz="2800">
              <a:ea typeface="ＭＳ Ｐゴシック" charset="-128"/>
            </a:endParaRPr>
          </a:p>
          <a:p>
            <a:pPr eaLnBrk="1" hangingPunct="1">
              <a:defRPr/>
            </a:pPr>
            <a:endParaRPr lang="en-US">
              <a:ea typeface="ＭＳ Ｐゴシック" charset="-128"/>
            </a:endParaRPr>
          </a:p>
        </p:txBody>
      </p:sp>
      <p:sp>
        <p:nvSpPr>
          <p:cNvPr id="5" name="Title 1">
            <a:extLst>
              <a:ext uri="{FF2B5EF4-FFF2-40B4-BE49-F238E27FC236}">
                <a16:creationId xmlns:a16="http://schemas.microsoft.com/office/drawing/2014/main" id="{CED6F861-3C0B-7C41-9106-7C94EFDBC41D}"/>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B6A5A-5234-2243-B3DD-E9E480A90573}"/>
              </a:ext>
            </a:extLst>
          </p:cNvPr>
          <p:cNvSpPr>
            <a:spLocks noGrp="1"/>
          </p:cNvSpPr>
          <p:nvPr>
            <p:ph type="title"/>
          </p:nvPr>
        </p:nvSpPr>
        <p:spPr>
          <a:xfrm>
            <a:off x="558800" y="381000"/>
            <a:ext cx="8128000" cy="1371600"/>
          </a:xfrm>
        </p:spPr>
        <p:txBody>
          <a:bodyPr/>
          <a:lstStyle/>
          <a:p>
            <a:pPr algn="l">
              <a:defRPr/>
            </a:pPr>
            <a:r>
              <a:rPr lang="en-US" sz="3900" b="1" dirty="0"/>
              <a:t>Instruction</a:t>
            </a:r>
            <a:endParaRPr lang="en-US" sz="3900" dirty="0"/>
          </a:p>
        </p:txBody>
      </p:sp>
      <p:sp>
        <p:nvSpPr>
          <p:cNvPr id="4" name="TextBox 3">
            <a:extLst>
              <a:ext uri="{FF2B5EF4-FFF2-40B4-BE49-F238E27FC236}">
                <a16:creationId xmlns:a16="http://schemas.microsoft.com/office/drawing/2014/main" id="{EA030039-EDA5-5940-AD3D-26DC5A6D0D7B}"/>
              </a:ext>
            </a:extLst>
          </p:cNvPr>
          <p:cNvSpPr txBox="1"/>
          <p:nvPr/>
        </p:nvSpPr>
        <p:spPr>
          <a:xfrm>
            <a:off x="3108325" y="1979613"/>
            <a:ext cx="5500688" cy="3540125"/>
          </a:xfrm>
          <a:prstGeom prst="rect">
            <a:avLst/>
          </a:prstGeom>
          <a:noFill/>
        </p:spPr>
        <p:txBody>
          <a:bodyPr>
            <a:spAutoFit/>
          </a:bodyPr>
          <a:lstStyle/>
          <a:p>
            <a:pPr>
              <a:defRPr/>
            </a:pPr>
            <a:r>
              <a:rPr lang="en-US" altLang="en-US" sz="3200">
                <a:effectLst>
                  <a:outerShdw blurRad="38100" dist="38100" dir="2700000" algn="tl">
                    <a:srgbClr val="000000"/>
                  </a:outerShdw>
                </a:effectLst>
                <a:ea typeface="ＭＳ Ｐゴシック" charset="-128"/>
              </a:rPr>
              <a:t>“</a:t>
            </a:r>
            <a:r>
              <a:rPr lang="en-US" sz="3200">
                <a:effectLst>
                  <a:outerShdw blurRad="38100" dist="38100" dir="2700000" algn="tl">
                    <a:srgbClr val="000000"/>
                  </a:outerShdw>
                </a:effectLst>
                <a:ea typeface="ＭＳ Ｐゴシック" charset="-128"/>
              </a:rPr>
              <a:t>The greatest care should be taken in the education of youth to so vary the manner of instruction as to call forth the high and noble</a:t>
            </a:r>
          </a:p>
          <a:p>
            <a:pPr>
              <a:defRPr/>
            </a:pPr>
            <a:r>
              <a:rPr lang="en-US" sz="3200">
                <a:effectLst>
                  <a:outerShdw blurRad="38100" dist="38100" dir="2700000" algn="tl">
                    <a:srgbClr val="000000"/>
                  </a:outerShdw>
                </a:effectLst>
                <a:ea typeface="ＭＳ Ｐゴシック" charset="-128"/>
              </a:rPr>
              <a:t>powers of the mind</a:t>
            </a:r>
            <a:r>
              <a:rPr lang="en-US" altLang="en-US" sz="3200">
                <a:effectLst>
                  <a:outerShdw blurRad="38100" dist="38100" dir="2700000" algn="tl">
                    <a:srgbClr val="000000"/>
                  </a:outerShdw>
                </a:effectLst>
                <a:ea typeface="ＭＳ Ｐゴシック" charset="-128"/>
              </a:rPr>
              <a:t>”</a:t>
            </a:r>
            <a:r>
              <a:rPr lang="en-US" sz="3200">
                <a:effectLst>
                  <a:outerShdw blurRad="38100" dist="38100" dir="2700000" algn="tl">
                    <a:srgbClr val="000000"/>
                  </a:outerShdw>
                </a:effectLst>
                <a:ea typeface="ＭＳ Ｐゴシック" charset="-128"/>
              </a:rPr>
              <a:t> </a:t>
            </a:r>
            <a:br>
              <a:rPr lang="en-US" sz="3200">
                <a:effectLst>
                  <a:outerShdw blurRad="38100" dist="38100" dir="2700000" algn="tl">
                    <a:srgbClr val="000000"/>
                  </a:outerShdw>
                </a:effectLst>
                <a:ea typeface="ＭＳ Ｐゴシック" charset="-128"/>
              </a:rPr>
            </a:br>
            <a:r>
              <a:rPr lang="en-US" sz="3200">
                <a:effectLst>
                  <a:outerShdw blurRad="38100" dist="38100" dir="2700000" algn="tl">
                    <a:srgbClr val="000000"/>
                  </a:outerShdw>
                </a:effectLst>
                <a:ea typeface="ＭＳ Ｐゴシック" charset="-128"/>
              </a:rPr>
              <a:t>(White, 1875, p. 131)</a:t>
            </a:r>
          </a:p>
        </p:txBody>
      </p:sp>
      <p:pic>
        <p:nvPicPr>
          <p:cNvPr id="31748" name="Picture 4" descr="Practice.png">
            <a:extLst>
              <a:ext uri="{FF2B5EF4-FFF2-40B4-BE49-F238E27FC236}">
                <a16:creationId xmlns:a16="http://schemas.microsoft.com/office/drawing/2014/main" id="{553FDA01-520E-E944-BDA5-4BDC9EC1AD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638" y="1898650"/>
            <a:ext cx="2855912"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0720-054F-B548-862C-8486938926C0}"/>
              </a:ext>
            </a:extLst>
          </p:cNvPr>
          <p:cNvSpPr>
            <a:spLocks noGrp="1"/>
          </p:cNvSpPr>
          <p:nvPr>
            <p:ph type="title"/>
          </p:nvPr>
        </p:nvSpPr>
        <p:spPr>
          <a:xfrm>
            <a:off x="558800" y="381000"/>
            <a:ext cx="8128000" cy="1371600"/>
          </a:xfrm>
        </p:spPr>
        <p:txBody>
          <a:bodyPr/>
          <a:lstStyle/>
          <a:p>
            <a:pPr algn="l">
              <a:defRPr/>
            </a:pPr>
            <a:r>
              <a:rPr lang="en-US" sz="3900" b="1" dirty="0"/>
              <a:t>Assessment</a:t>
            </a:r>
            <a:endParaRPr lang="en-US" sz="3900" dirty="0"/>
          </a:p>
        </p:txBody>
      </p:sp>
      <p:sp>
        <p:nvSpPr>
          <p:cNvPr id="4" name="TextBox 3">
            <a:extLst>
              <a:ext uri="{FF2B5EF4-FFF2-40B4-BE49-F238E27FC236}">
                <a16:creationId xmlns:a16="http://schemas.microsoft.com/office/drawing/2014/main" id="{CC66888B-17C1-AD4D-AC43-0DA6605ACE33}"/>
              </a:ext>
            </a:extLst>
          </p:cNvPr>
          <p:cNvSpPr txBox="1"/>
          <p:nvPr/>
        </p:nvSpPr>
        <p:spPr>
          <a:xfrm>
            <a:off x="3111500" y="1979613"/>
            <a:ext cx="5518150" cy="2062162"/>
          </a:xfrm>
          <a:prstGeom prst="rect">
            <a:avLst/>
          </a:prstGeom>
          <a:noFill/>
        </p:spPr>
        <p:txBody>
          <a:bodyPr>
            <a:spAutoFit/>
          </a:bodyPr>
          <a:lstStyle/>
          <a:p>
            <a:pPr>
              <a:defRPr/>
            </a:pPr>
            <a:r>
              <a:rPr lang="en-US" altLang="en-US" sz="3200">
                <a:effectLst>
                  <a:outerShdw blurRad="38100" dist="38100" dir="2700000" algn="tl">
                    <a:srgbClr val="000000"/>
                  </a:outerShdw>
                </a:effectLst>
                <a:ea typeface="ＭＳ Ｐゴシック" charset="-128"/>
              </a:rPr>
              <a:t>“</a:t>
            </a:r>
            <a:r>
              <a:rPr lang="en-US" sz="3200">
                <a:effectLst>
                  <a:outerShdw blurRad="38100" dist="38100" dir="2700000" algn="tl">
                    <a:srgbClr val="000000"/>
                  </a:outerShdw>
                </a:effectLst>
                <a:ea typeface="ＭＳ Ｐゴシック" charset="-128"/>
              </a:rPr>
              <a:t>If you don</a:t>
            </a:r>
            <a:r>
              <a:rPr lang="en-US" altLang="en-US" sz="3200">
                <a:effectLst>
                  <a:outerShdw blurRad="38100" dist="38100" dir="2700000" algn="tl">
                    <a:srgbClr val="000000"/>
                  </a:outerShdw>
                </a:effectLst>
                <a:ea typeface="ＭＳ Ｐゴシック" charset="-128"/>
              </a:rPr>
              <a:t>’</a:t>
            </a:r>
            <a:r>
              <a:rPr lang="en-US" sz="3200">
                <a:effectLst>
                  <a:outerShdw blurRad="38100" dist="38100" dir="2700000" algn="tl">
                    <a:srgbClr val="000000"/>
                  </a:outerShdw>
                </a:effectLst>
                <a:ea typeface="ＭＳ Ｐゴシック" charset="-128"/>
              </a:rPr>
              <a:t>t change assessment, nothing changes</a:t>
            </a:r>
            <a:r>
              <a:rPr lang="en-US" altLang="en-US" sz="3200">
                <a:effectLst>
                  <a:outerShdw blurRad="38100" dist="38100" dir="2700000" algn="tl">
                    <a:srgbClr val="000000"/>
                  </a:outerShdw>
                </a:effectLst>
                <a:ea typeface="ＭＳ Ｐゴシック" charset="-128"/>
              </a:rPr>
              <a:t>”</a:t>
            </a:r>
            <a:r>
              <a:rPr lang="en-US" sz="3200">
                <a:effectLst>
                  <a:outerShdw blurRad="38100" dist="38100" dir="2700000" algn="tl">
                    <a:srgbClr val="000000"/>
                  </a:outerShdw>
                </a:effectLst>
                <a:ea typeface="ＭＳ Ｐゴシック" charset="-128"/>
              </a:rPr>
              <a:t> </a:t>
            </a:r>
            <a:br>
              <a:rPr lang="en-US" sz="3200">
                <a:effectLst>
                  <a:outerShdw blurRad="38100" dist="38100" dir="2700000" algn="tl">
                    <a:srgbClr val="000000"/>
                  </a:outerShdw>
                </a:effectLst>
                <a:ea typeface="ＭＳ Ｐゴシック" charset="-128"/>
              </a:rPr>
            </a:br>
            <a:r>
              <a:rPr lang="en-US" sz="3200">
                <a:effectLst>
                  <a:outerShdw blurRad="38100" dist="38100" dir="2700000" algn="tl">
                    <a:srgbClr val="000000"/>
                  </a:outerShdw>
                </a:effectLst>
                <a:ea typeface="ＭＳ Ｐゴシック" charset="-128"/>
              </a:rPr>
              <a:t>(McCarthy, 2009, p. 66)</a:t>
            </a:r>
          </a:p>
        </p:txBody>
      </p:sp>
      <p:pic>
        <p:nvPicPr>
          <p:cNvPr id="32772" name="Picture 6" descr="Product.png">
            <a:extLst>
              <a:ext uri="{FF2B5EF4-FFF2-40B4-BE49-F238E27FC236}">
                <a16:creationId xmlns:a16="http://schemas.microsoft.com/office/drawing/2014/main" id="{CBDCCBDA-2C69-2245-86D5-B7894D852F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638" y="1898650"/>
            <a:ext cx="28575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6CBF17-3410-974B-B801-3B085D03BB5A}"/>
              </a:ext>
            </a:extLst>
          </p:cNvPr>
          <p:cNvSpPr>
            <a:spLocks noGrp="1"/>
          </p:cNvSpPr>
          <p:nvPr>
            <p:ph idx="1"/>
          </p:nvPr>
        </p:nvSpPr>
        <p:spPr>
          <a:xfrm>
            <a:off x="457200" y="1981200"/>
            <a:ext cx="8229600" cy="4135438"/>
          </a:xfrm>
        </p:spPr>
        <p:txBody>
          <a:bodyPr/>
          <a:lstStyle/>
          <a:p>
            <a:pPr eaLnBrk="1" hangingPunct="1">
              <a:buFont typeface="Wingdings" pitchFamily="2" charset="2"/>
              <a:buNone/>
              <a:defRPr/>
            </a:pPr>
            <a:r>
              <a:rPr lang="en-US" b="1">
                <a:ea typeface="ＭＳ Ｐゴシック" charset="-128"/>
              </a:rPr>
              <a:t>Teacher Edition</a:t>
            </a:r>
          </a:p>
          <a:p>
            <a:pPr eaLnBrk="1" hangingPunct="1">
              <a:buFont typeface="Wingdings" pitchFamily="2" charset="2"/>
              <a:buNone/>
              <a:defRPr/>
            </a:pPr>
            <a:r>
              <a:rPr lang="en-US" sz="2800">
                <a:ea typeface="ＭＳ Ｐゴシック" charset="-128"/>
              </a:rPr>
              <a:t>The </a:t>
            </a:r>
            <a:r>
              <a:rPr lang="en-US" sz="2800" b="1" i="1">
                <a:ea typeface="ＭＳ Ｐゴシック" charset="-128"/>
              </a:rPr>
              <a:t>Teacher Edition </a:t>
            </a:r>
            <a:r>
              <a:rPr lang="en-US" sz="2800">
                <a:ea typeface="ＭＳ Ｐゴシック" charset="-128"/>
              </a:rPr>
              <a:t>maps you through the 5-step instructional model in a detailed and consistent way. Each step in the model is clearly delineated and includes carefully and thoughtfully developed suggestions for instructional techniques and classroom questioning to invoke scientific and higher order thinking and encourage student curiosity.</a:t>
            </a:r>
          </a:p>
          <a:p>
            <a:pPr eaLnBrk="1" hangingPunct="1">
              <a:buFont typeface="Wingdings" pitchFamily="2" charset="2"/>
              <a:buNone/>
              <a:defRPr/>
            </a:pPr>
            <a:endParaRPr lang="en-US">
              <a:ea typeface="ＭＳ Ｐゴシック" charset="-128"/>
            </a:endParaRPr>
          </a:p>
        </p:txBody>
      </p:sp>
      <p:sp>
        <p:nvSpPr>
          <p:cNvPr id="5" name="Title 1">
            <a:extLst>
              <a:ext uri="{FF2B5EF4-FFF2-40B4-BE49-F238E27FC236}">
                <a16:creationId xmlns:a16="http://schemas.microsoft.com/office/drawing/2014/main" id="{3952B666-9F46-3B4D-9FFE-1CFE79FDB21A}"/>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CE2040-6893-4244-AFC7-DE6AED5BA9FB}"/>
              </a:ext>
            </a:extLst>
          </p:cNvPr>
          <p:cNvSpPr>
            <a:spLocks noGrp="1"/>
          </p:cNvSpPr>
          <p:nvPr>
            <p:ph idx="1"/>
          </p:nvPr>
        </p:nvSpPr>
        <p:spPr/>
        <p:txBody>
          <a:bodyPr/>
          <a:lstStyle/>
          <a:p>
            <a:pPr eaLnBrk="1" hangingPunct="1">
              <a:buFont typeface="Wingdings" pitchFamily="2" charset="2"/>
              <a:buNone/>
              <a:defRPr/>
            </a:pPr>
            <a:r>
              <a:rPr lang="en-US" dirty="0">
                <a:ea typeface="+mn-ea"/>
                <a:cs typeface="+mn-cs"/>
              </a:rPr>
              <a:t>The </a:t>
            </a:r>
            <a:r>
              <a:rPr lang="en-US" b="1" dirty="0">
                <a:ea typeface="+mn-ea"/>
                <a:cs typeface="+mn-cs"/>
              </a:rPr>
              <a:t>Unit Opener </a:t>
            </a:r>
            <a:r>
              <a:rPr lang="en-US" dirty="0">
                <a:ea typeface="+mn-ea"/>
                <a:cs typeface="+mn-cs"/>
              </a:rPr>
              <a:t>provides suggested questions and ideas to introduce the unit content as well as an introduction to the recommended </a:t>
            </a:r>
            <a:r>
              <a:rPr lang="en-US" i="1" dirty="0">
                <a:ea typeface="+mn-ea"/>
                <a:cs typeface="+mn-cs"/>
              </a:rPr>
              <a:t>Lifestyle Challenge</a:t>
            </a:r>
            <a:r>
              <a:rPr lang="en-US" dirty="0">
                <a:ea typeface="+mn-ea"/>
                <a:cs typeface="+mn-cs"/>
              </a:rPr>
              <a:t>. You will also find the suggested Unit Inquiry descriptions and support under Teach Using Inquiry.   </a:t>
            </a:r>
          </a:p>
          <a:p>
            <a:pPr eaLnBrk="1" hangingPunct="1">
              <a:buFont typeface="Wingdings" pitchFamily="2" charset="2"/>
              <a:buNone/>
              <a:defRPr/>
            </a:pPr>
            <a:endParaRPr lang="en-US" dirty="0">
              <a:ea typeface="+mn-ea"/>
              <a:cs typeface="+mn-cs"/>
            </a:endParaRPr>
          </a:p>
        </p:txBody>
      </p:sp>
      <p:sp>
        <p:nvSpPr>
          <p:cNvPr id="5" name="Title 1">
            <a:extLst>
              <a:ext uri="{FF2B5EF4-FFF2-40B4-BE49-F238E27FC236}">
                <a16:creationId xmlns:a16="http://schemas.microsoft.com/office/drawing/2014/main" id="{C8B6FF8D-97BB-0442-850B-5FE7472E9EA8}"/>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CE6514-5DAC-7C48-942D-9C9CDACCD181}"/>
              </a:ext>
            </a:extLst>
          </p:cNvPr>
          <p:cNvSpPr>
            <a:spLocks noGrp="1"/>
          </p:cNvSpPr>
          <p:nvPr>
            <p:ph idx="1"/>
          </p:nvPr>
        </p:nvSpPr>
        <p:spPr>
          <a:xfrm>
            <a:off x="457200" y="2022475"/>
            <a:ext cx="8229600" cy="4560888"/>
          </a:xfrm>
        </p:spPr>
        <p:txBody>
          <a:bodyPr/>
          <a:lstStyle/>
          <a:p>
            <a:pPr eaLnBrk="1" hangingPunct="1">
              <a:lnSpc>
                <a:spcPct val="90000"/>
              </a:lnSpc>
              <a:buFont typeface="Wingdings" pitchFamily="2" charset="2"/>
              <a:buNone/>
              <a:defRPr/>
            </a:pPr>
            <a:r>
              <a:rPr lang="en-US" dirty="0">
                <a:ea typeface="+mn-ea"/>
                <a:cs typeface="+mn-cs"/>
              </a:rPr>
              <a:t>Thoughtful teacher support has been developed along with the student materials and wraps the reduced </a:t>
            </a:r>
            <a:r>
              <a:rPr lang="en-US" i="1" dirty="0">
                <a:ea typeface="+mn-ea"/>
                <a:cs typeface="+mn-cs"/>
              </a:rPr>
              <a:t>Student Edition</a:t>
            </a:r>
            <a:r>
              <a:rPr lang="en-US" dirty="0">
                <a:ea typeface="+mn-ea"/>
                <a:cs typeface="+mn-cs"/>
              </a:rPr>
              <a:t> for ease of reference and clear mapping of instruction. The instructional mapping includes sample answers to all questions posed in the </a:t>
            </a:r>
            <a:r>
              <a:rPr lang="en-US" i="1" dirty="0">
                <a:ea typeface="+mn-ea"/>
                <a:cs typeface="+mn-cs"/>
              </a:rPr>
              <a:t>Student Edition</a:t>
            </a:r>
            <a:r>
              <a:rPr lang="en-US" dirty="0">
                <a:ea typeface="+mn-ea"/>
                <a:cs typeface="+mn-cs"/>
              </a:rPr>
              <a:t>, including all Math in Science and Explore-a-Lab features.</a:t>
            </a:r>
          </a:p>
          <a:p>
            <a:pPr eaLnBrk="1" hangingPunct="1">
              <a:buFont typeface="Wingdings" pitchFamily="2" charset="2"/>
              <a:buNone/>
              <a:defRPr/>
            </a:pPr>
            <a:endParaRPr lang="en-US" dirty="0">
              <a:ea typeface="+mn-ea"/>
              <a:cs typeface="+mn-cs"/>
            </a:endParaRPr>
          </a:p>
        </p:txBody>
      </p:sp>
      <p:sp>
        <p:nvSpPr>
          <p:cNvPr id="5" name="Title 1">
            <a:extLst>
              <a:ext uri="{FF2B5EF4-FFF2-40B4-BE49-F238E27FC236}">
                <a16:creationId xmlns:a16="http://schemas.microsoft.com/office/drawing/2014/main" id="{B3AA5B17-3671-4246-A7AB-C119D1BA6753}"/>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xxii.png">
            <a:extLst>
              <a:ext uri="{FF2B5EF4-FFF2-40B4-BE49-F238E27FC236}">
                <a16:creationId xmlns:a16="http://schemas.microsoft.com/office/drawing/2014/main" id="{9133AD3C-1A15-2642-91A9-017FBFC037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963" y="-30163"/>
            <a:ext cx="863282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PPT_4_Slide_32.png">
            <a:extLst>
              <a:ext uri="{FF2B5EF4-FFF2-40B4-BE49-F238E27FC236}">
                <a16:creationId xmlns:a16="http://schemas.microsoft.com/office/drawing/2014/main" id="{9B4E3857-C41E-794F-B37C-955EF52C68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8325" y="223838"/>
            <a:ext cx="7945438"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3">
            <a:extLst>
              <a:ext uri="{FF2B5EF4-FFF2-40B4-BE49-F238E27FC236}">
                <a16:creationId xmlns:a16="http://schemas.microsoft.com/office/drawing/2014/main" id="{5CD374A5-221E-8D48-ADED-A22B2A6C5483}"/>
              </a:ext>
            </a:extLst>
          </p:cNvPr>
          <p:cNvSpPr txBox="1">
            <a:spLocks noChangeArrowheads="1"/>
          </p:cNvSpPr>
          <p:nvPr/>
        </p:nvSpPr>
        <p:spPr bwMode="auto">
          <a:xfrm>
            <a:off x="3821113" y="716915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sp>
        <p:nvSpPr>
          <p:cNvPr id="5" name="Rectangle 4">
            <a:extLst>
              <a:ext uri="{FF2B5EF4-FFF2-40B4-BE49-F238E27FC236}">
                <a16:creationId xmlns:a16="http://schemas.microsoft.com/office/drawing/2014/main" id="{248DDF1E-CEBF-D245-84F7-3A0AEC4CF6FF}"/>
              </a:ext>
            </a:extLst>
          </p:cNvPr>
          <p:cNvSpPr/>
          <p:nvPr/>
        </p:nvSpPr>
        <p:spPr>
          <a:xfrm>
            <a:off x="476250" y="330200"/>
            <a:ext cx="4929188" cy="523875"/>
          </a:xfrm>
          <a:prstGeom prst="rect">
            <a:avLst/>
          </a:prstGeom>
        </p:spPr>
        <p:txBody>
          <a:bodyPr wrap="none">
            <a:spAutoFit/>
          </a:bodyPr>
          <a:lstStyle/>
          <a:p>
            <a:pPr eaLnBrk="1" hangingPunct="1">
              <a:defRPr/>
            </a:pPr>
            <a:r>
              <a:rPr lang="en-US" sz="2800" b="1" kern="0" dirty="0">
                <a:effectLst>
                  <a:outerShdw blurRad="38100" dist="38100" dir="2700000" algn="tl">
                    <a:srgbClr val="000000"/>
                  </a:outerShdw>
                </a:effectLst>
                <a:latin typeface="Tahoma" charset="0"/>
                <a:ea typeface="ＭＳ Ｐゴシック" charset="0"/>
              </a:rPr>
              <a:t>Additional Inquiry Activity</a:t>
            </a:r>
            <a:endParaRPr lang="en-US" sz="2800" kern="0" dirty="0">
              <a:effectLst>
                <a:outerShdw blurRad="38100" dist="38100" dir="2700000" algn="tl">
                  <a:srgbClr val="000000"/>
                </a:outerShdw>
              </a:effectLst>
              <a:latin typeface="Tahoma" charset="0"/>
              <a:ea typeface="ＭＳ Ｐゴシック" charset="0"/>
            </a:endParaRPr>
          </a:p>
        </p:txBody>
      </p:sp>
      <p:pic>
        <p:nvPicPr>
          <p:cNvPr id="38916" name="Picture 1" descr="engineer.png">
            <a:extLst>
              <a:ext uri="{FF2B5EF4-FFF2-40B4-BE49-F238E27FC236}">
                <a16:creationId xmlns:a16="http://schemas.microsoft.com/office/drawing/2014/main" id="{EE3B5BFE-CB93-3A4B-9A18-E85E90B772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1050" y="1023938"/>
            <a:ext cx="7581900" cy="5383212"/>
          </a:xfrm>
          <a:prstGeom prst="rect">
            <a:avLst/>
          </a:prstGeom>
          <a:noFill/>
          <a:ln w="28575">
            <a:solidFill>
              <a:srgbClr val="FF0000"/>
            </a:solidFill>
            <a:miter lim="800000"/>
            <a:headEnd/>
            <a:tailEnd/>
          </a:ln>
          <a:effectLst>
            <a:outerShdw dist="2540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14912D-E7EB-CA49-B862-C27FC6FD14E8}"/>
              </a:ext>
            </a:extLst>
          </p:cNvPr>
          <p:cNvSpPr>
            <a:spLocks noGrp="1"/>
          </p:cNvSpPr>
          <p:nvPr>
            <p:ph idx="1"/>
          </p:nvPr>
        </p:nvSpPr>
        <p:spPr>
          <a:xfrm>
            <a:off x="457200" y="2011363"/>
            <a:ext cx="8229600" cy="4703762"/>
          </a:xfrm>
        </p:spPr>
        <p:txBody>
          <a:bodyPr/>
          <a:lstStyle/>
          <a:p>
            <a:pPr eaLnBrk="1" hangingPunct="1">
              <a:lnSpc>
                <a:spcPct val="90000"/>
              </a:lnSpc>
              <a:buFont typeface="Wingdings" pitchFamily="2" charset="2"/>
              <a:buNone/>
              <a:defRPr/>
            </a:pPr>
            <a:r>
              <a:rPr lang="en-US" b="1">
                <a:ea typeface="ＭＳ Ｐゴシック" charset="-128"/>
              </a:rPr>
              <a:t>Additional Teacher Resources</a:t>
            </a:r>
          </a:p>
          <a:p>
            <a:pPr eaLnBrk="1" hangingPunct="1">
              <a:lnSpc>
                <a:spcPct val="90000"/>
              </a:lnSpc>
              <a:buFont typeface="Wingdings" pitchFamily="2" charset="2"/>
              <a:buNone/>
              <a:defRPr/>
            </a:pPr>
            <a:r>
              <a:rPr lang="en-US">
                <a:ea typeface="ＭＳ Ｐゴシック" charset="-128"/>
              </a:rPr>
              <a:t>The </a:t>
            </a:r>
            <a:r>
              <a:rPr lang="en-US" b="1" i="1">
                <a:ea typeface="ＭＳ Ｐゴシック" charset="-128"/>
              </a:rPr>
              <a:t>Online Teacher Resources</a:t>
            </a:r>
            <a:r>
              <a:rPr lang="en-US">
                <a:ea typeface="ＭＳ Ｐゴシック" charset="-128"/>
              </a:rPr>
              <a:t> provide the details needed for lesson support and additional blackline masters for practice and skill development. These resources include: Lesson support for students, additional practice for students, premade  chapter test, and professional development resources for teachers.</a:t>
            </a:r>
          </a:p>
          <a:p>
            <a:pPr eaLnBrk="1" hangingPunct="1">
              <a:lnSpc>
                <a:spcPct val="90000"/>
              </a:lnSpc>
              <a:buFont typeface="Wingdings" pitchFamily="2" charset="2"/>
              <a:buNone/>
              <a:defRPr/>
            </a:pPr>
            <a:endParaRPr lang="en-US">
              <a:ea typeface="ＭＳ Ｐゴシック" charset="-128"/>
            </a:endParaRPr>
          </a:p>
        </p:txBody>
      </p:sp>
      <p:sp>
        <p:nvSpPr>
          <p:cNvPr id="7" name="Title 1">
            <a:extLst>
              <a:ext uri="{FF2B5EF4-FFF2-40B4-BE49-F238E27FC236}">
                <a16:creationId xmlns:a16="http://schemas.microsoft.com/office/drawing/2014/main" id="{6B3C2562-16B6-AD42-8F03-77E1E5666E3A}"/>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11C614-9570-E94B-8C6E-9DA360EA86F7}"/>
              </a:ext>
            </a:extLst>
          </p:cNvPr>
          <p:cNvSpPr>
            <a:spLocks noGrp="1"/>
          </p:cNvSpPr>
          <p:nvPr>
            <p:ph idx="1"/>
          </p:nvPr>
        </p:nvSpPr>
        <p:spPr>
          <a:xfrm>
            <a:off x="457200" y="2032000"/>
            <a:ext cx="8229600" cy="4135438"/>
          </a:xfrm>
        </p:spPr>
        <p:txBody>
          <a:bodyPr/>
          <a:lstStyle/>
          <a:p>
            <a:pPr eaLnBrk="1" hangingPunct="1">
              <a:buFont typeface="Wingdings" pitchFamily="2" charset="2"/>
              <a:buNone/>
              <a:defRPr/>
            </a:pPr>
            <a:r>
              <a:rPr lang="en-US" sz="2700">
                <a:ea typeface="ＭＳ Ｐゴシック" charset="-128"/>
              </a:rPr>
              <a:t>The </a:t>
            </a:r>
            <a:r>
              <a:rPr lang="en-US" sz="2700" b="1" i="1">
                <a:ea typeface="ＭＳ Ｐゴシック" charset="-128"/>
              </a:rPr>
              <a:t>Online Assessment Generator</a:t>
            </a:r>
            <a:r>
              <a:rPr lang="en-US" sz="2700" b="1">
                <a:ea typeface="ＭＳ Ｐゴシック" charset="-128"/>
              </a:rPr>
              <a:t> </a:t>
            </a:r>
            <a:r>
              <a:rPr lang="en-US" sz="2700">
                <a:ea typeface="ＭＳ Ｐゴシック" charset="-128"/>
              </a:rPr>
              <a:t>provides all formal assessments available through an online assessment tool. This includes publisher-quality question banks that you may use to customize practice worksheets, quizzes, and tests by lesson, chapter, or unit. These may be used as informal or formal assessments and meets the specific needs of your students and your classroom. Additionally, the </a:t>
            </a:r>
            <a:r>
              <a:rPr lang="en-US" sz="2700" i="1">
                <a:ea typeface="ＭＳ Ｐゴシック" charset="-128"/>
              </a:rPr>
              <a:t>Online Assessment Tool</a:t>
            </a:r>
            <a:r>
              <a:rPr lang="en-US" sz="2700">
                <a:ea typeface="ＭＳ Ｐゴシック" charset="-128"/>
              </a:rPr>
              <a:t> will include complete, ready-to-use Chapter Tests. </a:t>
            </a:r>
          </a:p>
        </p:txBody>
      </p:sp>
      <p:sp>
        <p:nvSpPr>
          <p:cNvPr id="5" name="Title 1">
            <a:extLst>
              <a:ext uri="{FF2B5EF4-FFF2-40B4-BE49-F238E27FC236}">
                <a16:creationId xmlns:a16="http://schemas.microsoft.com/office/drawing/2014/main" id="{3F88F12B-2778-1E46-9D3F-7F2798E7476D}"/>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1B28973-0652-D943-B725-1D8FADBD9925}"/>
              </a:ext>
            </a:extLst>
          </p:cNvPr>
          <p:cNvSpPr>
            <a:spLocks noGrp="1"/>
          </p:cNvSpPr>
          <p:nvPr>
            <p:ph idx="1"/>
          </p:nvPr>
        </p:nvSpPr>
        <p:spPr>
          <a:xfrm>
            <a:off x="533400" y="1981200"/>
            <a:ext cx="8153400" cy="3886200"/>
          </a:xfrm>
        </p:spPr>
        <p:txBody>
          <a:bodyPr/>
          <a:lstStyle/>
          <a:p>
            <a:pPr indent="-347472" eaLnBrk="1" hangingPunct="1">
              <a:buFont typeface="Wingdings" pitchFamily="2" charset="2"/>
              <a:buNone/>
              <a:defRPr/>
            </a:pPr>
            <a:r>
              <a:rPr lang="en-US" b="1" i="1" dirty="0">
                <a:ea typeface="+mn-ea"/>
                <a:cs typeface="+mn-cs"/>
              </a:rPr>
              <a:t>By Design</a:t>
            </a:r>
            <a:r>
              <a:rPr lang="en-US" b="1" dirty="0">
                <a:ea typeface="+mn-ea"/>
                <a:cs typeface="+mn-cs"/>
              </a:rPr>
              <a:t> </a:t>
            </a:r>
            <a:r>
              <a:rPr lang="en-US" dirty="0">
                <a:ea typeface="+mn-ea"/>
                <a:cs typeface="+mn-cs"/>
              </a:rPr>
              <a:t>is innovative and multi-dimensional in content and organization by offering a balanced and integrated development of science and health within the framework of the Adventist worldview. </a:t>
            </a:r>
          </a:p>
          <a:p>
            <a:pPr indent="-347472" eaLnBrk="1" hangingPunct="1">
              <a:buFont typeface="Wingdings" pitchFamily="2" charset="2"/>
              <a:buNone/>
              <a:defRPr/>
            </a:pPr>
            <a:endParaRPr lang="en-US" b="1" i="1" dirty="0">
              <a:ea typeface="+mn-ea"/>
              <a:cs typeface="+mn-cs"/>
            </a:endParaRPr>
          </a:p>
          <a:p>
            <a:pPr indent="-347472" eaLnBrk="1" hangingPunct="1">
              <a:buFont typeface="Wingdings" pitchFamily="2" charset="2"/>
              <a:buNone/>
              <a:defRPr/>
            </a:pPr>
            <a:endParaRPr lang="en-US" b="1" i="1" dirty="0">
              <a:ea typeface="+mn-ea"/>
              <a:cs typeface="+mn-cs"/>
            </a:endParaRPr>
          </a:p>
          <a:p>
            <a:pPr indent="-347472" eaLnBrk="1" hangingPunct="1">
              <a:buFont typeface="Wingdings" pitchFamily="2" charset="2"/>
              <a:buNone/>
              <a:defRPr/>
            </a:pPr>
            <a:endParaRPr lang="en-US" b="1" i="1" dirty="0">
              <a:ea typeface="+mn-ea"/>
              <a:cs typeface="+mn-cs"/>
            </a:endParaRPr>
          </a:p>
          <a:p>
            <a:pPr indent="-347472" eaLnBrk="1" hangingPunct="1">
              <a:buFont typeface="Wingdings" pitchFamily="2" charset="2"/>
              <a:buNone/>
              <a:defRPr/>
            </a:pPr>
            <a:endParaRPr lang="en-US" b="1" i="1" dirty="0">
              <a:ea typeface="+mn-ea"/>
              <a:cs typeface="+mn-cs"/>
            </a:endParaRPr>
          </a:p>
          <a:p>
            <a:pPr indent="-347472" eaLnBrk="1" hangingPunct="1">
              <a:buFont typeface="Wingdings" pitchFamily="2" charset="2"/>
              <a:buNone/>
              <a:defRPr/>
            </a:pPr>
            <a:endParaRPr lang="en-US" b="1" i="1" dirty="0">
              <a:ea typeface="+mn-ea"/>
              <a:cs typeface="+mn-cs"/>
            </a:endParaRPr>
          </a:p>
          <a:p>
            <a:pPr indent="-347472" eaLnBrk="1" hangingPunct="1">
              <a:buFont typeface="Wingdings" pitchFamily="2" charset="2"/>
              <a:buNone/>
              <a:defRPr/>
            </a:pPr>
            <a:endParaRPr lang="en-US" b="1" i="1" dirty="0">
              <a:ea typeface="+mn-ea"/>
              <a:cs typeface="+mn-cs"/>
            </a:endParaRPr>
          </a:p>
          <a:p>
            <a:pPr indent="-347472" eaLnBrk="1" hangingPunct="1">
              <a:buFont typeface="Wingdings" pitchFamily="2" charset="2"/>
              <a:buNone/>
              <a:defRPr/>
            </a:pPr>
            <a:endParaRPr lang="en-US" b="1" i="1" dirty="0">
              <a:ea typeface="+mn-ea"/>
              <a:cs typeface="+mn-cs"/>
            </a:endParaRPr>
          </a:p>
          <a:p>
            <a:pPr indent="-347472" eaLnBrk="1" hangingPunct="1">
              <a:buFont typeface="Wingdings" pitchFamily="2" charset="2"/>
              <a:buNone/>
              <a:defRPr/>
            </a:pPr>
            <a:endParaRPr lang="en-US" b="1" i="1" dirty="0">
              <a:ea typeface="+mn-ea"/>
              <a:cs typeface="+mn-cs"/>
            </a:endParaRPr>
          </a:p>
        </p:txBody>
      </p:sp>
      <p:sp>
        <p:nvSpPr>
          <p:cNvPr id="8" name="Title 1">
            <a:extLst>
              <a:ext uri="{FF2B5EF4-FFF2-40B4-BE49-F238E27FC236}">
                <a16:creationId xmlns:a16="http://schemas.microsoft.com/office/drawing/2014/main" id="{8DB41CCE-5407-BA4E-803A-FC89633F261B}"/>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833A1A-2C51-6148-86C3-13866743AA0C}"/>
              </a:ext>
            </a:extLst>
          </p:cNvPr>
          <p:cNvSpPr>
            <a:spLocks noGrp="1"/>
          </p:cNvSpPr>
          <p:nvPr>
            <p:ph idx="1"/>
          </p:nvPr>
        </p:nvSpPr>
        <p:spPr/>
        <p:txBody>
          <a:bodyPr/>
          <a:lstStyle/>
          <a:p>
            <a:pPr eaLnBrk="1" hangingPunct="1">
              <a:buFont typeface="Wingdings" pitchFamily="2" charset="2"/>
              <a:buNone/>
              <a:defRPr/>
            </a:pPr>
            <a:r>
              <a:rPr lang="en-US" dirty="0">
                <a:ea typeface="+mn-ea"/>
                <a:cs typeface="+mn-cs"/>
              </a:rPr>
              <a:t>Each grade level </a:t>
            </a:r>
            <a:r>
              <a:rPr lang="en-US" b="1" i="1" dirty="0">
                <a:ea typeface="+mn-ea"/>
                <a:cs typeface="+mn-cs"/>
              </a:rPr>
              <a:t>Kit </a:t>
            </a:r>
            <a:r>
              <a:rPr lang="en-US" dirty="0">
                <a:ea typeface="+mn-ea"/>
                <a:cs typeface="+mn-cs"/>
              </a:rPr>
              <a:t>contains the items you will need to complete the inquiry labs in your classroom! These kits ensure that you are prepared for inquiry activities throughout the lesson and that the materials used are safe for all students.</a:t>
            </a:r>
          </a:p>
          <a:p>
            <a:pPr eaLnBrk="1" hangingPunct="1">
              <a:defRPr/>
            </a:pPr>
            <a:endParaRPr lang="en-US" dirty="0">
              <a:ea typeface="+mn-ea"/>
              <a:cs typeface="+mn-cs"/>
            </a:endParaRPr>
          </a:p>
        </p:txBody>
      </p:sp>
      <p:sp>
        <p:nvSpPr>
          <p:cNvPr id="5" name="Title 1">
            <a:extLst>
              <a:ext uri="{FF2B5EF4-FFF2-40B4-BE49-F238E27FC236}">
                <a16:creationId xmlns:a16="http://schemas.microsoft.com/office/drawing/2014/main" id="{4F7EFC0B-EA23-064A-8888-93612362DA07}"/>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8EFC90-E732-EC4D-BECC-E37FC46228EB}"/>
              </a:ext>
            </a:extLst>
          </p:cNvPr>
          <p:cNvSpPr>
            <a:spLocks noGrp="1"/>
          </p:cNvSpPr>
          <p:nvPr>
            <p:ph idx="1"/>
          </p:nvPr>
        </p:nvSpPr>
        <p:spPr>
          <a:xfrm>
            <a:off x="447675" y="1985963"/>
            <a:ext cx="8239125" cy="4572000"/>
          </a:xfrm>
        </p:spPr>
        <p:txBody>
          <a:bodyPr/>
          <a:lstStyle/>
          <a:p>
            <a:pPr eaLnBrk="1" hangingPunct="1">
              <a:buFont typeface="Wingdings" pitchFamily="2" charset="2"/>
              <a:buNone/>
              <a:defRPr/>
            </a:pPr>
            <a:r>
              <a:rPr lang="en-US" b="1">
                <a:ea typeface="ＭＳ Ｐゴシック" charset="-128"/>
              </a:rPr>
              <a:t>Teacher Guide</a:t>
            </a:r>
          </a:p>
          <a:p>
            <a:pPr eaLnBrk="1" hangingPunct="1">
              <a:buFont typeface="Wingdings" pitchFamily="2" charset="2"/>
              <a:buNone/>
              <a:defRPr/>
            </a:pPr>
            <a:r>
              <a:rPr lang="en-US" sz="3000">
                <a:ea typeface="ＭＳ Ｐゴシック" charset="-128"/>
              </a:rPr>
              <a:t>The </a:t>
            </a:r>
            <a:r>
              <a:rPr lang="en-US" sz="3000" b="1" i="1">
                <a:ea typeface="ＭＳ Ｐゴシック" charset="-128"/>
              </a:rPr>
              <a:t>By Design </a:t>
            </a:r>
            <a:r>
              <a:rPr lang="en-US" sz="3000">
                <a:ea typeface="ＭＳ Ｐゴシック" charset="-128"/>
              </a:rPr>
              <a:t>program provides resources for the multi-grade teacher.  The resources align the topics across grades 1-4 and grades 5-8, allowing a teacher with multi-grade combinations to teach the same topic across grade levels.  This is accomplished by rotating instructional topics through a four year cycle.</a:t>
            </a:r>
          </a:p>
        </p:txBody>
      </p:sp>
      <p:sp>
        <p:nvSpPr>
          <p:cNvPr id="8" name="Title 1">
            <a:extLst>
              <a:ext uri="{FF2B5EF4-FFF2-40B4-BE49-F238E27FC236}">
                <a16:creationId xmlns:a16="http://schemas.microsoft.com/office/drawing/2014/main" id="{F4A70365-5862-0A44-9936-6C6490872618}"/>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Multi-Grade Classroom</a:t>
            </a:r>
            <a:r>
              <a:rPr lang="en-US">
                <a:ea typeface="ＭＳ Ｐゴシック" charset="-128"/>
              </a:rPr>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237352-172C-D545-B016-7ADAB56392A2}"/>
              </a:ext>
            </a:extLst>
          </p:cNvPr>
          <p:cNvSpPr>
            <a:spLocks noGrp="1"/>
          </p:cNvSpPr>
          <p:nvPr>
            <p:ph idx="1"/>
          </p:nvPr>
        </p:nvSpPr>
        <p:spPr>
          <a:xfrm>
            <a:off x="457200" y="1981200"/>
            <a:ext cx="8229600" cy="4267200"/>
          </a:xfrm>
        </p:spPr>
        <p:txBody>
          <a:bodyPr/>
          <a:lstStyle/>
          <a:p>
            <a:pPr eaLnBrk="1" hangingPunct="1">
              <a:buFont typeface="Wingdings" pitchFamily="2" charset="2"/>
              <a:buNone/>
              <a:defRPr/>
            </a:pPr>
            <a:r>
              <a:rPr lang="en-US" b="1">
                <a:ea typeface="ＭＳ Ｐゴシック" charset="-128"/>
              </a:rPr>
              <a:t>Student Science Journal </a:t>
            </a:r>
          </a:p>
          <a:p>
            <a:pPr eaLnBrk="1" hangingPunct="1">
              <a:buFont typeface="Wingdings" pitchFamily="2" charset="2"/>
              <a:buNone/>
              <a:defRPr/>
            </a:pPr>
            <a:r>
              <a:rPr lang="en-US" sz="3000">
                <a:ea typeface="ＭＳ Ｐゴシック" charset="-128"/>
              </a:rPr>
              <a:t>Student materials include 16 </a:t>
            </a:r>
            <a:r>
              <a:rPr lang="en-US" sz="3000" i="1">
                <a:ea typeface="ＭＳ Ｐゴシック" charset="-128"/>
              </a:rPr>
              <a:t>Science Journals </a:t>
            </a:r>
            <a:r>
              <a:rPr lang="en-US" sz="3000">
                <a:ea typeface="ＭＳ Ｐゴシック" charset="-128"/>
              </a:rPr>
              <a:t>with one </a:t>
            </a:r>
            <a:r>
              <a:rPr lang="en-US" sz="3000" i="1">
                <a:ea typeface="ＭＳ Ｐゴシック" charset="-128"/>
              </a:rPr>
              <a:t>Science Journal </a:t>
            </a:r>
            <a:r>
              <a:rPr lang="en-US" sz="3000">
                <a:ea typeface="ＭＳ Ｐゴシック" charset="-128"/>
              </a:rPr>
              <a:t>per cycle organized by unit for grades 1-4, and 16 </a:t>
            </a:r>
            <a:r>
              <a:rPr lang="en-US" sz="3000" i="1">
                <a:ea typeface="ＭＳ Ｐゴシック" charset="-128"/>
              </a:rPr>
              <a:t>Science Journals</a:t>
            </a:r>
            <a:r>
              <a:rPr lang="en-US" sz="3000">
                <a:ea typeface="ＭＳ Ｐゴシック" charset="-128"/>
              </a:rPr>
              <a:t> with one </a:t>
            </a:r>
            <a:r>
              <a:rPr lang="en-US" sz="3000" i="1">
                <a:ea typeface="ＭＳ Ｐゴシック" charset="-128"/>
              </a:rPr>
              <a:t>Science Journal </a:t>
            </a:r>
            <a:r>
              <a:rPr lang="en-US" sz="3000">
                <a:ea typeface="ＭＳ Ｐゴシック" charset="-128"/>
              </a:rPr>
              <a:t>per cycle organized by unit for grades 5-8. The customized journals follow the topic alignment chart developed specifically for multi-grade classrooms. </a:t>
            </a:r>
          </a:p>
        </p:txBody>
      </p:sp>
      <p:sp>
        <p:nvSpPr>
          <p:cNvPr id="5" name="Title 1">
            <a:extLst>
              <a:ext uri="{FF2B5EF4-FFF2-40B4-BE49-F238E27FC236}">
                <a16:creationId xmlns:a16="http://schemas.microsoft.com/office/drawing/2014/main" id="{9CEEC46C-EAEC-814B-A795-D43E412B64B2}"/>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Multi-Grade Classroom</a:t>
            </a:r>
            <a:r>
              <a:rPr lang="en-US">
                <a:ea typeface="ＭＳ Ｐゴシック" charset="-128"/>
              </a:rPr>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CB0EEB-1187-4447-97A8-17B33D33FDB3}"/>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Multi-Grade Classroom</a:t>
            </a:r>
            <a:r>
              <a:rPr lang="en-US">
                <a:ea typeface="ＭＳ Ｐゴシック" charset="-128"/>
              </a:rPr>
              <a:t> </a:t>
            </a:r>
          </a:p>
        </p:txBody>
      </p:sp>
      <p:pic>
        <p:nvPicPr>
          <p:cNvPr id="45059" name="Picture 6" descr="xiii.png">
            <a:extLst>
              <a:ext uri="{FF2B5EF4-FFF2-40B4-BE49-F238E27FC236}">
                <a16:creationId xmlns:a16="http://schemas.microsoft.com/office/drawing/2014/main" id="{D574EE6D-F8B8-B240-927F-0206E47517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5200" y="2257425"/>
            <a:ext cx="7102475"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7">
            <a:extLst>
              <a:ext uri="{FF2B5EF4-FFF2-40B4-BE49-F238E27FC236}">
                <a16:creationId xmlns:a16="http://schemas.microsoft.com/office/drawing/2014/main" id="{112E60DD-1532-8849-9BDD-55A108B58FF4}"/>
              </a:ext>
            </a:extLst>
          </p:cNvPr>
          <p:cNvSpPr>
            <a:spLocks noChangeArrowheads="1"/>
          </p:cNvSpPr>
          <p:nvPr/>
        </p:nvSpPr>
        <p:spPr bwMode="auto">
          <a:xfrm>
            <a:off x="3028950" y="1862138"/>
            <a:ext cx="296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buFont typeface="Wingdings" pitchFamily="2" charset="2"/>
              <a:buNone/>
            </a:pPr>
            <a:r>
              <a:rPr lang="en-US" altLang="en-US" b="1"/>
              <a:t>Science Curriculum Map</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A5D5DF-419D-2E49-9B25-AA681293B3FB}"/>
              </a:ext>
            </a:extLst>
          </p:cNvPr>
          <p:cNvSpPr>
            <a:spLocks noGrp="1"/>
          </p:cNvSpPr>
          <p:nvPr>
            <p:ph idx="1"/>
          </p:nvPr>
        </p:nvSpPr>
        <p:spPr>
          <a:xfrm>
            <a:off x="457200" y="2022475"/>
            <a:ext cx="8575675" cy="4124325"/>
          </a:xfrm>
        </p:spPr>
        <p:txBody>
          <a:bodyPr/>
          <a:lstStyle/>
          <a:p>
            <a:pPr marL="0" indent="0" eaLnBrk="1" hangingPunct="1">
              <a:lnSpc>
                <a:spcPct val="90000"/>
              </a:lnSpc>
              <a:buFont typeface="Wingdings" pitchFamily="2" charset="2"/>
              <a:buNone/>
              <a:defRPr/>
            </a:pPr>
            <a:r>
              <a:rPr lang="en-US" sz="2800" b="1">
                <a:ea typeface="ＭＳ Ｐゴシック" charset="-128"/>
              </a:rPr>
              <a:t>Ten Curriculum Goals Support the Unique Philosophy of Adventist Education</a:t>
            </a:r>
          </a:p>
          <a:p>
            <a:pPr marL="0" indent="0" eaLnBrk="1" hangingPunct="1">
              <a:lnSpc>
                <a:spcPct val="90000"/>
              </a:lnSpc>
              <a:buFont typeface="Wingdings" pitchFamily="2" charset="2"/>
              <a:buNone/>
              <a:defRPr/>
            </a:pPr>
            <a:r>
              <a:rPr lang="en-US" sz="2800">
                <a:ea typeface="ＭＳ Ｐゴシック" charset="-128"/>
              </a:rPr>
              <a:t>Within the content development and the visual design presentation these goals have been blended throughout. Educational skills development such as creative thinking, problem solving, and group collaboration are essential within the educational model. Conceptual understanding will be encouraged through learning observations, talking, asking questions, drawing, and journaling.</a:t>
            </a:r>
          </a:p>
          <a:p>
            <a:pPr marL="0" indent="0" eaLnBrk="1" hangingPunct="1">
              <a:lnSpc>
                <a:spcPct val="90000"/>
              </a:lnSpc>
              <a:buFont typeface="Wingdings" pitchFamily="2" charset="2"/>
              <a:buNone/>
              <a:defRPr/>
            </a:pPr>
            <a:endParaRPr lang="en-US" sz="2800">
              <a:ea typeface="ＭＳ Ｐゴシック" charset="-128"/>
            </a:endParaRPr>
          </a:p>
        </p:txBody>
      </p:sp>
      <p:sp>
        <p:nvSpPr>
          <p:cNvPr id="5" name="Title 1">
            <a:extLst>
              <a:ext uri="{FF2B5EF4-FFF2-40B4-BE49-F238E27FC236}">
                <a16:creationId xmlns:a16="http://schemas.microsoft.com/office/drawing/2014/main" id="{1DA2A854-BE66-BB40-A9DA-2DAFD3761B7D}"/>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a:ea typeface="ＭＳ Ｐゴシック" charset="-128"/>
              </a:rPr>
              <a:t>Program Feature Icons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5C60B-2D49-2047-B722-62507FD60479}"/>
              </a:ext>
            </a:extLst>
          </p:cNvPr>
          <p:cNvSpPr>
            <a:spLocks noGrp="1"/>
          </p:cNvSpPr>
          <p:nvPr>
            <p:ph idx="1"/>
          </p:nvPr>
        </p:nvSpPr>
        <p:spPr>
          <a:xfrm>
            <a:off x="457200" y="1971675"/>
            <a:ext cx="8220075" cy="4175125"/>
          </a:xfrm>
        </p:spPr>
        <p:txBody>
          <a:bodyPr/>
          <a:lstStyle/>
          <a:p>
            <a:pPr marL="0" indent="0">
              <a:buFont typeface="Wingdings" pitchFamily="2" charset="2"/>
              <a:buNone/>
              <a:defRPr/>
            </a:pPr>
            <a:r>
              <a:rPr lang="en-US" dirty="0">
                <a:ea typeface="ＭＳ Ｐゴシック" charset="-128"/>
              </a:rPr>
              <a:t>These three goal are integrated throughout the </a:t>
            </a:r>
            <a:r>
              <a:rPr lang="en-US" i="1" dirty="0">
                <a:ea typeface="ＭＳ Ｐゴシック" charset="-128"/>
              </a:rPr>
              <a:t>By Design </a:t>
            </a:r>
            <a:r>
              <a:rPr lang="en-US" dirty="0">
                <a:ea typeface="ＭＳ Ｐゴシック" charset="-128"/>
              </a:rPr>
              <a:t>Science program.</a:t>
            </a:r>
          </a:p>
          <a:p>
            <a:pPr marL="0" indent="0">
              <a:spcBef>
                <a:spcPts val="2563"/>
              </a:spcBef>
              <a:defRPr/>
            </a:pPr>
            <a:r>
              <a:rPr lang="en-US" b="1" dirty="0">
                <a:ea typeface="ＭＳ Ｐゴシック" charset="-128"/>
              </a:rPr>
              <a:t>Intellectual Development</a:t>
            </a:r>
          </a:p>
          <a:p>
            <a:pPr marL="0" indent="0">
              <a:defRPr/>
            </a:pPr>
            <a:r>
              <a:rPr lang="en-US" b="1" dirty="0">
                <a:ea typeface="ＭＳ Ｐゴシック" charset="-128"/>
              </a:rPr>
              <a:t>Communication Skills</a:t>
            </a:r>
          </a:p>
          <a:p>
            <a:pPr marL="0" indent="0">
              <a:defRPr/>
            </a:pPr>
            <a:r>
              <a:rPr lang="en-US" b="1">
                <a:ea typeface="ＭＳ Ｐゴシック" charset="-128"/>
              </a:rPr>
              <a:t>Aesthetic Appreciation </a:t>
            </a:r>
          </a:p>
        </p:txBody>
      </p:sp>
      <p:sp>
        <p:nvSpPr>
          <p:cNvPr id="7" name="Title 1">
            <a:extLst>
              <a:ext uri="{FF2B5EF4-FFF2-40B4-BE49-F238E27FC236}">
                <a16:creationId xmlns:a16="http://schemas.microsoft.com/office/drawing/2014/main" id="{6FD9D8C0-942F-2C4A-AC0E-4A6BB3D8C9D7}"/>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a:ea typeface="ＭＳ Ｐゴシック" charset="-128"/>
              </a:rPr>
              <a:t>Program Feature Icons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645AF8-DFEB-0447-BC84-C97221BC42B9}"/>
              </a:ext>
            </a:extLst>
          </p:cNvPr>
          <p:cNvSpPr>
            <a:spLocks noGrp="1"/>
          </p:cNvSpPr>
          <p:nvPr>
            <p:ph idx="1"/>
          </p:nvPr>
        </p:nvSpPr>
        <p:spPr>
          <a:xfrm>
            <a:off x="457200" y="1971675"/>
            <a:ext cx="8220075" cy="4175125"/>
          </a:xfrm>
        </p:spPr>
        <p:txBody>
          <a:bodyPr/>
          <a:lstStyle/>
          <a:p>
            <a:pPr>
              <a:buFont typeface="Wingdings" pitchFamily="2" charset="2"/>
              <a:buNone/>
              <a:defRPr/>
            </a:pPr>
            <a:r>
              <a:rPr lang="en-US" b="1">
                <a:ea typeface="ＭＳ Ｐゴシック" charset="-128"/>
              </a:rPr>
              <a:t>Intellectual Development</a:t>
            </a:r>
          </a:p>
          <a:p>
            <a:pPr>
              <a:buFont typeface="Wingdings" pitchFamily="2" charset="2"/>
              <a:buNone/>
              <a:defRPr/>
            </a:pPr>
            <a:r>
              <a:rPr lang="en-US" sz="3100">
                <a:ea typeface="ＭＳ Ｐゴシック" charset="-128"/>
              </a:rPr>
              <a:t>Each student will adopt a systematic, logical and biblically-based approach to decision making and problem-solving when applied to a developing body of knowledge through the study of science through the lens of </a:t>
            </a:r>
            <a:br>
              <a:rPr lang="en-US" sz="3100">
                <a:ea typeface="ＭＳ Ｐゴシック" charset="-128"/>
              </a:rPr>
            </a:br>
            <a:r>
              <a:rPr lang="en-US" sz="3100">
                <a:ea typeface="ＭＳ Ｐゴシック" charset="-128"/>
              </a:rPr>
              <a:t>the Bible.</a:t>
            </a:r>
          </a:p>
        </p:txBody>
      </p:sp>
      <p:sp>
        <p:nvSpPr>
          <p:cNvPr id="7" name="Title 1">
            <a:extLst>
              <a:ext uri="{FF2B5EF4-FFF2-40B4-BE49-F238E27FC236}">
                <a16:creationId xmlns:a16="http://schemas.microsoft.com/office/drawing/2014/main" id="{FC8154FD-D2EA-8C45-8F3C-146A3C0DC62A}"/>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a:ea typeface="ＭＳ Ｐゴシック" charset="-128"/>
              </a:rPr>
              <a:t>Program Feature Icons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AE5556-9922-2441-A6CB-69B1EF3513C9}"/>
              </a:ext>
            </a:extLst>
          </p:cNvPr>
          <p:cNvSpPr>
            <a:spLocks noGrp="1"/>
          </p:cNvSpPr>
          <p:nvPr>
            <p:ph idx="1"/>
          </p:nvPr>
        </p:nvSpPr>
        <p:spPr/>
        <p:txBody>
          <a:bodyPr/>
          <a:lstStyle/>
          <a:p>
            <a:pPr>
              <a:buFont typeface="Wingdings" pitchFamily="2" charset="2"/>
              <a:buNone/>
              <a:defRPr/>
            </a:pPr>
            <a:r>
              <a:rPr lang="en-US" b="1" dirty="0">
                <a:ea typeface="+mn-ea"/>
                <a:cs typeface="+mn-cs"/>
              </a:rPr>
              <a:t>Communication Skills </a:t>
            </a:r>
          </a:p>
          <a:p>
            <a:pPr>
              <a:buFont typeface="Wingdings" pitchFamily="2" charset="2"/>
              <a:buNone/>
              <a:defRPr/>
            </a:pPr>
            <a:r>
              <a:rPr lang="en-US" dirty="0">
                <a:ea typeface="+mn-ea"/>
                <a:cs typeface="+mn-cs"/>
              </a:rPr>
              <a:t>Each student will recognize the value and importance of effective communication and develop the requisite skills.</a:t>
            </a:r>
          </a:p>
          <a:p>
            <a:pPr>
              <a:buFont typeface="Wingdings" pitchFamily="2" charset="2"/>
              <a:buNone/>
              <a:defRPr/>
            </a:pPr>
            <a:endParaRPr lang="en-US" dirty="0">
              <a:ea typeface="+mn-ea"/>
              <a:cs typeface="+mn-cs"/>
            </a:endParaRPr>
          </a:p>
        </p:txBody>
      </p:sp>
      <p:sp>
        <p:nvSpPr>
          <p:cNvPr id="7" name="Title 1">
            <a:extLst>
              <a:ext uri="{FF2B5EF4-FFF2-40B4-BE49-F238E27FC236}">
                <a16:creationId xmlns:a16="http://schemas.microsoft.com/office/drawing/2014/main" id="{F8EDB872-668B-8C40-BCB2-CD8B8FB88106}"/>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a:ea typeface="ＭＳ Ｐゴシック" charset="-128"/>
              </a:rPr>
              <a:t>Program Feature Icons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19EC39-2930-7446-9BC6-450D7C8FEECC}"/>
              </a:ext>
            </a:extLst>
          </p:cNvPr>
          <p:cNvSpPr>
            <a:spLocks noGrp="1"/>
          </p:cNvSpPr>
          <p:nvPr>
            <p:ph idx="1"/>
          </p:nvPr>
        </p:nvSpPr>
        <p:spPr/>
        <p:txBody>
          <a:bodyPr/>
          <a:lstStyle/>
          <a:p>
            <a:pPr>
              <a:buFont typeface="Wingdings" pitchFamily="2" charset="2"/>
              <a:buNone/>
              <a:defRPr/>
            </a:pPr>
            <a:r>
              <a:rPr lang="en-US" b="1">
                <a:ea typeface="ＭＳ Ｐゴシック" charset="-128"/>
              </a:rPr>
              <a:t>Aesthetic Appreciation</a:t>
            </a:r>
          </a:p>
          <a:p>
            <a:pPr>
              <a:buFont typeface="Wingdings" pitchFamily="2" charset="2"/>
              <a:buNone/>
              <a:defRPr/>
            </a:pPr>
            <a:r>
              <a:rPr lang="en-US">
                <a:ea typeface="ＭＳ Ｐゴシック" charset="-128"/>
              </a:rPr>
              <a:t>Each student will develop an appreciation of the beautiful, both in God</a:t>
            </a:r>
            <a:r>
              <a:rPr lang="ja-JP" altLang="en-US">
                <a:ea typeface="ＭＳ Ｐゴシック" charset="-128"/>
              </a:rPr>
              <a:t>’</a:t>
            </a:r>
            <a:r>
              <a:rPr lang="en-US" altLang="ja-JP">
                <a:ea typeface="ＭＳ Ｐゴシック" charset="-128"/>
              </a:rPr>
              <a:t>s creation and in human expression, while nurturing individual ability in the fine arts.</a:t>
            </a:r>
          </a:p>
          <a:p>
            <a:pPr>
              <a:defRPr/>
            </a:pPr>
            <a:endParaRPr lang="en-US">
              <a:ea typeface="ＭＳ Ｐゴシック" charset="-128"/>
            </a:endParaRPr>
          </a:p>
        </p:txBody>
      </p:sp>
      <p:sp>
        <p:nvSpPr>
          <p:cNvPr id="8" name="Title 1">
            <a:extLst>
              <a:ext uri="{FF2B5EF4-FFF2-40B4-BE49-F238E27FC236}">
                <a16:creationId xmlns:a16="http://schemas.microsoft.com/office/drawing/2014/main" id="{9CC14ED4-024D-784D-BB93-9139D48BC11F}"/>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a:ea typeface="ＭＳ Ｐゴシック" charset="-128"/>
              </a:rPr>
              <a:t>Program Feature Icons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D129CC-E713-B041-91D1-B296C31EE1A0}"/>
              </a:ext>
            </a:extLst>
          </p:cNvPr>
          <p:cNvSpPr>
            <a:spLocks noGrp="1"/>
          </p:cNvSpPr>
          <p:nvPr>
            <p:ph idx="1"/>
          </p:nvPr>
        </p:nvSpPr>
        <p:spPr>
          <a:xfrm>
            <a:off x="2620963" y="1981200"/>
            <a:ext cx="6067425" cy="4114800"/>
          </a:xfrm>
        </p:spPr>
        <p:txBody>
          <a:bodyPr/>
          <a:lstStyle/>
          <a:p>
            <a:pPr marL="0" indent="0">
              <a:buFont typeface="Wingdings" pitchFamily="2" charset="2"/>
              <a:buNone/>
              <a:defRPr/>
            </a:pPr>
            <a:r>
              <a:rPr lang="en-US" sz="2400" b="1">
                <a:ea typeface="ＭＳ Ｐゴシック" charset="-128"/>
              </a:rPr>
              <a:t>Scripture Spotlight  </a:t>
            </a:r>
            <a:r>
              <a:rPr lang="en-US" sz="2400">
                <a:ea typeface="ＭＳ Ｐゴシック" charset="-128"/>
              </a:rPr>
              <a:t>Bible text or reference that focuses on specific Adventist beliefs and relates to the enduring understandings.</a:t>
            </a:r>
          </a:p>
          <a:p>
            <a:pPr marL="0" indent="0">
              <a:spcBef>
                <a:spcPts val="1725"/>
              </a:spcBef>
              <a:buFont typeface="Wingdings" pitchFamily="2" charset="2"/>
              <a:buNone/>
              <a:defRPr/>
            </a:pPr>
            <a:r>
              <a:rPr lang="en-US" sz="2400" b="1" i="1">
                <a:ea typeface="ＭＳ Ｐゴシック" charset="-128"/>
              </a:rPr>
              <a:t>Commitment to Church  </a:t>
            </a:r>
            <a:r>
              <a:rPr lang="en-US" sz="2400" i="1">
                <a:ea typeface="ＭＳ Ｐゴシック" charset="-128"/>
              </a:rPr>
              <a:t>Each student will desire to know, live and share the message and mission of the Seventh-day Adventist Church.</a:t>
            </a:r>
          </a:p>
        </p:txBody>
      </p:sp>
      <p:sp>
        <p:nvSpPr>
          <p:cNvPr id="7" name="Title 1">
            <a:extLst>
              <a:ext uri="{FF2B5EF4-FFF2-40B4-BE49-F238E27FC236}">
                <a16:creationId xmlns:a16="http://schemas.microsoft.com/office/drawing/2014/main" id="{937CF5C6-3615-264E-9042-B816963D6114}"/>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a:ea typeface="ＭＳ Ｐゴシック" charset="-128"/>
              </a:rPr>
              <a:t>Program Feature Icons</a:t>
            </a:r>
          </a:p>
        </p:txBody>
      </p:sp>
      <p:pic>
        <p:nvPicPr>
          <p:cNvPr id="51204" name="Picture 7" descr="KH-Curr-Logo-1-ScriptSpot-LOW.png">
            <a:extLst>
              <a:ext uri="{FF2B5EF4-FFF2-40B4-BE49-F238E27FC236}">
                <a16:creationId xmlns:a16="http://schemas.microsoft.com/office/drawing/2014/main" id="{52413FCD-4B9D-D340-8751-6E9393968D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1703388"/>
            <a:ext cx="274637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8">
            <a:extLst>
              <a:ext uri="{FF2B5EF4-FFF2-40B4-BE49-F238E27FC236}">
                <a16:creationId xmlns:a16="http://schemas.microsoft.com/office/drawing/2014/main" id="{6C0689BA-055A-AF4F-A243-72FB8E4D1404}"/>
              </a:ext>
            </a:extLst>
          </p:cNvPr>
          <p:cNvSpPr txBox="1">
            <a:spLocks noChangeArrowheads="1"/>
          </p:cNvSpPr>
          <p:nvPr/>
        </p:nvSpPr>
        <p:spPr bwMode="auto">
          <a:xfrm>
            <a:off x="406400" y="4359275"/>
            <a:ext cx="1981200" cy="708025"/>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ctr"/>
            <a:r>
              <a:rPr lang="en-US" altLang="en-US" sz="2000" b="1"/>
              <a:t>Scripture Spotlight</a:t>
            </a:r>
            <a:endParaRPr lang="en-US" altLang="en-US" sz="2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6A0DC1E-DEE5-7A42-A4A7-7715E8CF53EB}"/>
              </a:ext>
            </a:extLst>
          </p:cNvPr>
          <p:cNvSpPr>
            <a:spLocks noGrp="1"/>
          </p:cNvSpPr>
          <p:nvPr>
            <p:ph idx="1"/>
          </p:nvPr>
        </p:nvSpPr>
        <p:spPr>
          <a:xfrm>
            <a:off x="533400" y="1981200"/>
            <a:ext cx="8153400" cy="3962400"/>
          </a:xfrm>
        </p:spPr>
        <p:txBody>
          <a:bodyPr/>
          <a:lstStyle/>
          <a:p>
            <a:pPr eaLnBrk="1" hangingPunct="1">
              <a:buFont typeface="Wingdings" pitchFamily="2" charset="2"/>
              <a:buNone/>
              <a:defRPr/>
            </a:pPr>
            <a:r>
              <a:rPr lang="en-US" b="1" i="1">
                <a:ea typeface="ＭＳ Ｐゴシック" charset="-128"/>
              </a:rPr>
              <a:t>By Design</a:t>
            </a:r>
            <a:r>
              <a:rPr lang="en-US">
                <a:ea typeface="ＭＳ Ｐゴシック" charset="-128"/>
              </a:rPr>
              <a:t> focuses on the users</a:t>
            </a:r>
            <a:r>
              <a:rPr lang="ja-JP" altLang="en-US">
                <a:ea typeface="ＭＳ Ｐゴシック" charset="-128"/>
              </a:rPr>
              <a:t>’</a:t>
            </a:r>
            <a:r>
              <a:rPr lang="en-US" altLang="ja-JP">
                <a:ea typeface="ＭＳ Ｐゴシック" charset="-128"/>
              </a:rPr>
              <a:t> experience so that all elements of the design invite, engage, instruct, and motivate students and teachers to continue learning and building their science knowledge, as well as strengthen their connections with their Creator.</a:t>
            </a:r>
          </a:p>
          <a:p>
            <a:pPr eaLnBrk="1" hangingPunct="1">
              <a:defRPr/>
            </a:pPr>
            <a:endParaRPr lang="en-US">
              <a:ea typeface="ＭＳ Ｐゴシック" charset="-128"/>
            </a:endParaRPr>
          </a:p>
        </p:txBody>
      </p:sp>
      <p:sp>
        <p:nvSpPr>
          <p:cNvPr id="7" name="Title 1">
            <a:extLst>
              <a:ext uri="{FF2B5EF4-FFF2-40B4-BE49-F238E27FC236}">
                <a16:creationId xmlns:a16="http://schemas.microsoft.com/office/drawing/2014/main" id="{ECEB3D26-A5BF-DF43-95F5-A6FEDA7032D4}"/>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3B5D4F5-67DE-F74D-B660-A8EB741EDEA6}"/>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a:ea typeface="ＭＳ Ｐゴシック" charset="-128"/>
              </a:rPr>
              <a:t>Program Feature Icons</a:t>
            </a:r>
          </a:p>
        </p:txBody>
      </p:sp>
      <p:sp>
        <p:nvSpPr>
          <p:cNvPr id="11" name="Content Placeholder 2">
            <a:extLst>
              <a:ext uri="{FF2B5EF4-FFF2-40B4-BE49-F238E27FC236}">
                <a16:creationId xmlns:a16="http://schemas.microsoft.com/office/drawing/2014/main" id="{BF772ABC-3B09-3F40-A136-F33EC95E9AC3}"/>
              </a:ext>
            </a:extLst>
          </p:cNvPr>
          <p:cNvSpPr>
            <a:spLocks noGrp="1"/>
          </p:cNvSpPr>
          <p:nvPr>
            <p:ph idx="1"/>
          </p:nvPr>
        </p:nvSpPr>
        <p:spPr>
          <a:xfrm>
            <a:off x="2632075" y="1971675"/>
            <a:ext cx="6138863" cy="4114800"/>
          </a:xfrm>
        </p:spPr>
        <p:txBody>
          <a:bodyPr/>
          <a:lstStyle/>
          <a:p>
            <a:pPr marL="0" indent="0">
              <a:buFont typeface="Wingdings" pitchFamily="2" charset="2"/>
              <a:buNone/>
              <a:defRPr/>
            </a:pPr>
            <a:r>
              <a:rPr lang="en-US" sz="2000" b="1">
                <a:ea typeface="ＭＳ Ｐゴシック" charset="-128"/>
              </a:rPr>
              <a:t>Biblical Faith Connection </a:t>
            </a:r>
            <a:r>
              <a:rPr lang="en-US" sz="2000">
                <a:ea typeface="ＭＳ Ｐゴシック" charset="-128"/>
              </a:rPr>
              <a:t>Essential questions or concepts that guide in the development of an Adventist worldview.</a:t>
            </a:r>
          </a:p>
          <a:p>
            <a:pPr marL="0" indent="0">
              <a:spcBef>
                <a:spcPts val="1675"/>
              </a:spcBef>
              <a:buFont typeface="Wingdings" pitchFamily="2" charset="2"/>
              <a:buNone/>
              <a:defRPr/>
            </a:pPr>
            <a:r>
              <a:rPr lang="en-US" sz="2000" b="1" i="1">
                <a:ea typeface="ＭＳ Ｐゴシック" charset="-128"/>
              </a:rPr>
              <a:t>Acceptance of God </a:t>
            </a:r>
            <a:r>
              <a:rPr lang="en-US" sz="2000" i="1">
                <a:ea typeface="ＭＳ Ｐゴシック" charset="-128"/>
              </a:rPr>
              <a:t>Each student will surrender ones whole life to God; develop a relationship with Jesus Christ; and allow the power of God</a:t>
            </a:r>
            <a:r>
              <a:rPr lang="en-US" altLang="en-US" sz="2000" i="1">
                <a:ea typeface="ＭＳ Ｐゴシック" charset="-128"/>
              </a:rPr>
              <a:t>’</a:t>
            </a:r>
            <a:r>
              <a:rPr lang="en-US" sz="2000" i="1">
                <a:ea typeface="ＭＳ Ｐゴシック" charset="-128"/>
              </a:rPr>
              <a:t>s word united with the Holy Spirit to work in one</a:t>
            </a:r>
            <a:r>
              <a:rPr lang="en-US" altLang="en-US" sz="2000" i="1">
                <a:ea typeface="ＭＳ Ｐゴシック" charset="-128"/>
              </a:rPr>
              <a:t>’</a:t>
            </a:r>
            <a:r>
              <a:rPr lang="en-US" sz="2000" i="1">
                <a:ea typeface="ＭＳ Ｐゴシック" charset="-128"/>
              </a:rPr>
              <a:t>s life.</a:t>
            </a:r>
          </a:p>
          <a:p>
            <a:pPr marL="0" indent="0">
              <a:spcBef>
                <a:spcPts val="1675"/>
              </a:spcBef>
              <a:buFont typeface="Wingdings" pitchFamily="2" charset="2"/>
              <a:buNone/>
              <a:defRPr/>
            </a:pPr>
            <a:r>
              <a:rPr lang="en-US" sz="2000" b="1" i="1">
                <a:ea typeface="ＭＳ Ｐゴシック" charset="-128"/>
              </a:rPr>
              <a:t>Interpersonal Relationships  </a:t>
            </a:r>
            <a:r>
              <a:rPr lang="en-US" sz="2000" i="1">
                <a:ea typeface="ＭＳ Ｐゴシック" charset="-128"/>
              </a:rPr>
              <a:t>Each student will develop a sense of self-worth, skills in inter-personal relationships, an understanding of the responsibilities of family membership and the ability to respond with sensitivity to the needs of others.</a:t>
            </a:r>
          </a:p>
        </p:txBody>
      </p:sp>
      <p:pic>
        <p:nvPicPr>
          <p:cNvPr id="52228" name="Picture 12" descr="KH-Curr-Logo-2-FaithConn-LOW.png">
            <a:extLst>
              <a:ext uri="{FF2B5EF4-FFF2-40B4-BE49-F238E27FC236}">
                <a16:creationId xmlns:a16="http://schemas.microsoft.com/office/drawing/2014/main" id="{A4E9E366-52C9-8B48-AB89-48DB837374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1697038"/>
            <a:ext cx="2722562"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14">
            <a:extLst>
              <a:ext uri="{FF2B5EF4-FFF2-40B4-BE49-F238E27FC236}">
                <a16:creationId xmlns:a16="http://schemas.microsoft.com/office/drawing/2014/main" id="{E3A43458-680A-2840-8B51-8CE8CD8CDEB4}"/>
              </a:ext>
            </a:extLst>
          </p:cNvPr>
          <p:cNvSpPr txBox="1">
            <a:spLocks noChangeArrowheads="1"/>
          </p:cNvSpPr>
          <p:nvPr/>
        </p:nvSpPr>
        <p:spPr bwMode="auto">
          <a:xfrm>
            <a:off x="406400" y="4365625"/>
            <a:ext cx="1981200" cy="708025"/>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ctr"/>
            <a:r>
              <a:rPr lang="en-US" altLang="en-US" sz="2000" b="1"/>
              <a:t>Faith</a:t>
            </a:r>
            <a:br>
              <a:rPr lang="en-US" altLang="en-US" sz="2000" b="1"/>
            </a:br>
            <a:r>
              <a:rPr lang="en-US" altLang="en-US" sz="2000" b="1"/>
              <a:t>Connection</a:t>
            </a:r>
            <a:endParaRPr lang="en-US" altLang="en-US" sz="20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AA2E3-21CE-144A-95C0-2F98910757D9}"/>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a:ea typeface="ＭＳ Ｐゴシック" charset="-128"/>
              </a:rPr>
              <a:t>Program Feature Icons</a:t>
            </a:r>
          </a:p>
        </p:txBody>
      </p:sp>
      <p:sp>
        <p:nvSpPr>
          <p:cNvPr id="5" name="Content Placeholder 2">
            <a:extLst>
              <a:ext uri="{FF2B5EF4-FFF2-40B4-BE49-F238E27FC236}">
                <a16:creationId xmlns:a16="http://schemas.microsoft.com/office/drawing/2014/main" id="{D33CD24E-3727-C14F-A734-CC907CE9167F}"/>
              </a:ext>
            </a:extLst>
          </p:cNvPr>
          <p:cNvSpPr>
            <a:spLocks noGrp="1"/>
          </p:cNvSpPr>
          <p:nvPr>
            <p:ph idx="1"/>
          </p:nvPr>
        </p:nvSpPr>
        <p:spPr>
          <a:xfrm>
            <a:off x="2620963" y="1981200"/>
            <a:ext cx="6149975" cy="4114800"/>
          </a:xfrm>
        </p:spPr>
        <p:txBody>
          <a:bodyPr/>
          <a:lstStyle/>
          <a:p>
            <a:pPr marL="0" indent="0">
              <a:buFont typeface="Wingdings" pitchFamily="2" charset="2"/>
              <a:buNone/>
              <a:defRPr/>
            </a:pPr>
            <a:r>
              <a:rPr lang="en-US" sz="2000" b="1">
                <a:ea typeface="ＭＳ Ｐゴシック" charset="-128"/>
              </a:rPr>
              <a:t>Called To Serve  </a:t>
            </a:r>
            <a:r>
              <a:rPr lang="en-US" sz="2000">
                <a:ea typeface="ＭＳ Ｐゴシック" charset="-128"/>
              </a:rPr>
              <a:t>Profiles of Christian men, women, and organizations whose lives/mission demonstrate service to humanity in a science-related career.</a:t>
            </a:r>
          </a:p>
          <a:p>
            <a:pPr marL="0" indent="0">
              <a:spcBef>
                <a:spcPts val="1725"/>
              </a:spcBef>
              <a:buFont typeface="Wingdings" pitchFamily="2" charset="2"/>
              <a:buNone/>
              <a:defRPr/>
            </a:pPr>
            <a:r>
              <a:rPr lang="en-US" sz="2000" b="1" i="1">
                <a:ea typeface="ＭＳ Ｐゴシック" charset="-128"/>
              </a:rPr>
              <a:t>Career and Service  </a:t>
            </a:r>
            <a:r>
              <a:rPr lang="en-US" sz="2000" i="1">
                <a:ea typeface="ＭＳ Ｐゴシック" charset="-128"/>
              </a:rPr>
              <a:t>Each student will develop a Christian work ethic with an appreciation for the dignity of service.</a:t>
            </a:r>
          </a:p>
          <a:p>
            <a:pPr marL="0" indent="0">
              <a:spcBef>
                <a:spcPts val="1725"/>
              </a:spcBef>
              <a:buFont typeface="Wingdings" pitchFamily="2" charset="2"/>
              <a:buNone/>
              <a:defRPr/>
            </a:pPr>
            <a:r>
              <a:rPr lang="en-US" sz="2000" b="1" i="1">
                <a:ea typeface="ＭＳ Ｐゴシック" charset="-128"/>
              </a:rPr>
              <a:t>Responsible Citizenship  </a:t>
            </a:r>
            <a:r>
              <a:rPr lang="en-US" sz="2000" i="1">
                <a:ea typeface="ＭＳ Ｐゴシック" charset="-128"/>
              </a:rPr>
              <a:t>Each student will develop an understanding of cultural and historical heritages, affirm a belief in the dignity and worth of others and accept responsibility for local, national and global environments.</a:t>
            </a:r>
          </a:p>
        </p:txBody>
      </p:sp>
      <p:sp>
        <p:nvSpPr>
          <p:cNvPr id="53252" name="TextBox 6">
            <a:extLst>
              <a:ext uri="{FF2B5EF4-FFF2-40B4-BE49-F238E27FC236}">
                <a16:creationId xmlns:a16="http://schemas.microsoft.com/office/drawing/2014/main" id="{BABA2A85-A1E1-154D-8D8C-A6453C1CA6B6}"/>
              </a:ext>
            </a:extLst>
          </p:cNvPr>
          <p:cNvSpPr txBox="1">
            <a:spLocks noChangeArrowheads="1"/>
          </p:cNvSpPr>
          <p:nvPr/>
        </p:nvSpPr>
        <p:spPr bwMode="auto">
          <a:xfrm>
            <a:off x="406400" y="4349750"/>
            <a:ext cx="1981200" cy="708025"/>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ctr"/>
            <a:r>
              <a:rPr lang="en-US" altLang="en-US" sz="2000" b="1"/>
              <a:t>Called to Serve</a:t>
            </a:r>
            <a:endParaRPr lang="en-US" altLang="en-US" sz="2000"/>
          </a:p>
        </p:txBody>
      </p:sp>
      <p:pic>
        <p:nvPicPr>
          <p:cNvPr id="53253" name="Picture 7" descr="KH-Curr-Logo-3-CalledServe-LOW.png">
            <a:extLst>
              <a:ext uri="{FF2B5EF4-FFF2-40B4-BE49-F238E27FC236}">
                <a16:creationId xmlns:a16="http://schemas.microsoft.com/office/drawing/2014/main" id="{6D7840D6-88F6-AC44-A4CF-6D02FF7BCD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8" y="1747838"/>
            <a:ext cx="2478087"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E7DF6-019F-DD4F-863B-6453B4A8A71C}"/>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a:ea typeface="ＭＳ Ｐゴシック" charset="-128"/>
              </a:rPr>
              <a:t>Program Feature Icons</a:t>
            </a:r>
          </a:p>
        </p:txBody>
      </p:sp>
      <p:sp>
        <p:nvSpPr>
          <p:cNvPr id="5" name="Content Placeholder 2">
            <a:extLst>
              <a:ext uri="{FF2B5EF4-FFF2-40B4-BE49-F238E27FC236}">
                <a16:creationId xmlns:a16="http://schemas.microsoft.com/office/drawing/2014/main" id="{27CA513C-AA5E-694C-B2C7-01B1C1884736}"/>
              </a:ext>
            </a:extLst>
          </p:cNvPr>
          <p:cNvSpPr>
            <a:spLocks noGrp="1"/>
          </p:cNvSpPr>
          <p:nvPr>
            <p:ph idx="1"/>
          </p:nvPr>
        </p:nvSpPr>
        <p:spPr>
          <a:xfrm>
            <a:off x="2620963" y="1981200"/>
            <a:ext cx="6149975" cy="4114800"/>
          </a:xfrm>
        </p:spPr>
        <p:txBody>
          <a:bodyPr/>
          <a:lstStyle/>
          <a:p>
            <a:pPr marL="0" indent="0">
              <a:spcBef>
                <a:spcPts val="1675"/>
              </a:spcBef>
              <a:buFont typeface="Wingdings" pitchFamily="2" charset="2"/>
              <a:buNone/>
              <a:defRPr/>
            </a:pPr>
            <a:r>
              <a:rPr lang="en-US" sz="2000" b="1">
                <a:ea typeface="ＭＳ Ｐゴシック" charset="-128"/>
              </a:rPr>
              <a:t>Focus on Health  </a:t>
            </a:r>
            <a:r>
              <a:rPr lang="en-US" sz="2000">
                <a:ea typeface="ＭＳ Ｐゴシック" charset="-128"/>
              </a:rPr>
              <a:t>Concepts that focus on physical, mental, and spiritual health and relate to the enduring understandings.</a:t>
            </a:r>
          </a:p>
          <a:p>
            <a:pPr marL="0" indent="0">
              <a:spcBef>
                <a:spcPts val="1675"/>
              </a:spcBef>
              <a:buFont typeface="Wingdings" pitchFamily="2" charset="2"/>
              <a:buNone/>
              <a:defRPr/>
            </a:pPr>
            <a:r>
              <a:rPr lang="en-US" sz="2000" b="1" i="1">
                <a:ea typeface="ＭＳ Ｐゴシック" charset="-128"/>
              </a:rPr>
              <a:t>Healthy Balanced Living  </a:t>
            </a:r>
            <a:r>
              <a:rPr lang="en-US" sz="2000" i="1">
                <a:ea typeface="ＭＳ Ｐゴシック" charset="-128"/>
              </a:rPr>
              <a:t>Each student will accept personal responsibility for achieving and maintaining optimum physical, mental and spiritual health.</a:t>
            </a:r>
          </a:p>
          <a:p>
            <a:pPr marL="0" indent="0">
              <a:spcBef>
                <a:spcPts val="1675"/>
              </a:spcBef>
              <a:buFont typeface="Wingdings" pitchFamily="2" charset="2"/>
              <a:buNone/>
              <a:defRPr/>
            </a:pPr>
            <a:r>
              <a:rPr lang="en-US" sz="2000" b="1" i="1">
                <a:ea typeface="ＭＳ Ｐゴシック" charset="-128"/>
              </a:rPr>
              <a:t>Personal Management  </a:t>
            </a:r>
            <a:r>
              <a:rPr lang="en-US" sz="2000" i="1">
                <a:ea typeface="ＭＳ Ｐゴシック" charset="-128"/>
              </a:rPr>
              <a:t>Each student will function responsibly in the everyday world using Christian principles of stewardship, economy and personal management.</a:t>
            </a:r>
          </a:p>
        </p:txBody>
      </p:sp>
      <p:sp>
        <p:nvSpPr>
          <p:cNvPr id="54276" name="TextBox 5">
            <a:extLst>
              <a:ext uri="{FF2B5EF4-FFF2-40B4-BE49-F238E27FC236}">
                <a16:creationId xmlns:a16="http://schemas.microsoft.com/office/drawing/2014/main" id="{F20A6BBF-2803-C545-9A9E-5792363139E7}"/>
              </a:ext>
            </a:extLst>
          </p:cNvPr>
          <p:cNvSpPr txBox="1">
            <a:spLocks noChangeArrowheads="1"/>
          </p:cNvSpPr>
          <p:nvPr/>
        </p:nvSpPr>
        <p:spPr bwMode="auto">
          <a:xfrm>
            <a:off x="406400" y="4349750"/>
            <a:ext cx="1981200" cy="708025"/>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ctr"/>
            <a:r>
              <a:rPr lang="en-US" altLang="en-US" sz="2000" b="1"/>
              <a:t>Focus on Health</a:t>
            </a:r>
            <a:endParaRPr lang="en-US" altLang="en-US" sz="2000"/>
          </a:p>
        </p:txBody>
      </p:sp>
      <p:pic>
        <p:nvPicPr>
          <p:cNvPr id="54277" name="Picture 7" descr="KH-Curr-Logo-4-FocusHealth-LOW.png">
            <a:extLst>
              <a:ext uri="{FF2B5EF4-FFF2-40B4-BE49-F238E27FC236}">
                <a16:creationId xmlns:a16="http://schemas.microsoft.com/office/drawing/2014/main" id="{3A20B0D9-F052-7040-8418-3115580D38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88" y="1724025"/>
            <a:ext cx="2716212"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96236-8747-284A-9AE0-CAB185B97A4A}"/>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a:ea typeface="ＭＳ Ｐゴシック" charset="-128"/>
              </a:rPr>
              <a:t>Program Feature Icons</a:t>
            </a:r>
          </a:p>
        </p:txBody>
      </p:sp>
      <p:sp>
        <p:nvSpPr>
          <p:cNvPr id="5" name="Content Placeholder 2">
            <a:extLst>
              <a:ext uri="{FF2B5EF4-FFF2-40B4-BE49-F238E27FC236}">
                <a16:creationId xmlns:a16="http://schemas.microsoft.com/office/drawing/2014/main" id="{D159B14D-F248-D249-8AC8-FA6497925952}"/>
              </a:ext>
            </a:extLst>
          </p:cNvPr>
          <p:cNvSpPr>
            <a:spLocks noGrp="1"/>
          </p:cNvSpPr>
          <p:nvPr>
            <p:ph idx="1"/>
          </p:nvPr>
        </p:nvSpPr>
        <p:spPr>
          <a:xfrm>
            <a:off x="2620963" y="1981200"/>
            <a:ext cx="6149975" cy="4114800"/>
          </a:xfrm>
        </p:spPr>
        <p:txBody>
          <a:bodyPr/>
          <a:lstStyle/>
          <a:p>
            <a:pPr marL="0" indent="0">
              <a:spcBef>
                <a:spcPts val="1675"/>
              </a:spcBef>
              <a:buFont typeface="Wingdings" pitchFamily="2" charset="2"/>
              <a:buNone/>
              <a:defRPr/>
            </a:pPr>
            <a:r>
              <a:rPr lang="en-US" sz="2000" b="1">
                <a:ea typeface="ＭＳ Ｐゴシック" charset="-128"/>
              </a:rPr>
              <a:t>Science Journal  </a:t>
            </a:r>
            <a:r>
              <a:rPr lang="en-US" sz="2000">
                <a:ea typeface="ＭＳ Ｐゴシック" charset="-128"/>
              </a:rPr>
              <a:t>The Science Journal is used as a recording device for the inquiry activities as well as to summarize important lesson concepts. Additionally, students are asked to journal about their understanding of the lesson and how this relates to their Adventist Education.</a:t>
            </a:r>
          </a:p>
          <a:p>
            <a:pPr marL="0" indent="0">
              <a:spcBef>
                <a:spcPts val="1675"/>
              </a:spcBef>
              <a:buFont typeface="Wingdings" pitchFamily="2" charset="2"/>
              <a:buNone/>
              <a:defRPr/>
            </a:pPr>
            <a:r>
              <a:rPr lang="en-US" sz="2000" b="1" i="1">
                <a:ea typeface="ＭＳ Ｐゴシック" charset="-128"/>
              </a:rPr>
              <a:t>Intellectual Development  </a:t>
            </a:r>
            <a:r>
              <a:rPr lang="en-US" sz="2000" i="1">
                <a:ea typeface="ＭＳ Ｐゴシック" charset="-128"/>
              </a:rPr>
              <a:t>Each student will adopt a systematic, logical and biblically-based approach to decision-making and problem-solving when applied to a developing body of knowledge through the lens of scientific understanding.</a:t>
            </a:r>
          </a:p>
        </p:txBody>
      </p:sp>
      <p:sp>
        <p:nvSpPr>
          <p:cNvPr id="55300" name="TextBox 5">
            <a:extLst>
              <a:ext uri="{FF2B5EF4-FFF2-40B4-BE49-F238E27FC236}">
                <a16:creationId xmlns:a16="http://schemas.microsoft.com/office/drawing/2014/main" id="{14BA321D-C2ED-9541-B70D-E0EE3484C841}"/>
              </a:ext>
            </a:extLst>
          </p:cNvPr>
          <p:cNvSpPr txBox="1">
            <a:spLocks noChangeArrowheads="1"/>
          </p:cNvSpPr>
          <p:nvPr/>
        </p:nvSpPr>
        <p:spPr bwMode="auto">
          <a:xfrm>
            <a:off x="406400" y="4349750"/>
            <a:ext cx="1981200" cy="708025"/>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ctr"/>
            <a:r>
              <a:rPr lang="en-US" altLang="en-US" sz="2000" b="1"/>
              <a:t>Science Journal</a:t>
            </a:r>
            <a:endParaRPr lang="en-US" altLang="en-US" sz="2000"/>
          </a:p>
        </p:txBody>
      </p:sp>
      <p:pic>
        <p:nvPicPr>
          <p:cNvPr id="55301" name="Picture 2" descr="KH-Curr-Logo-5-SciJrnl-woCross-LOW.png">
            <a:extLst>
              <a:ext uri="{FF2B5EF4-FFF2-40B4-BE49-F238E27FC236}">
                <a16:creationId xmlns:a16="http://schemas.microsoft.com/office/drawing/2014/main" id="{10EDA25B-6767-F641-B9D3-92A1F969FD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1697038"/>
            <a:ext cx="27527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CECF-BE57-C347-9250-1879071851F6}"/>
              </a:ext>
            </a:extLst>
          </p:cNvPr>
          <p:cNvSpPr>
            <a:spLocks noGrp="1"/>
          </p:cNvSpPr>
          <p:nvPr>
            <p:ph type="title"/>
          </p:nvPr>
        </p:nvSpPr>
        <p:spPr/>
        <p:txBody>
          <a:bodyPr/>
          <a:lstStyle/>
          <a:p>
            <a:pPr>
              <a:defRPr/>
            </a:pPr>
            <a:r>
              <a:rPr lang="en-US" b="1" i="1" dirty="0">
                <a:ea typeface="+mj-ea"/>
                <a:cs typeface="+mj-cs"/>
              </a:rPr>
              <a:t>By Design </a:t>
            </a:r>
            <a:r>
              <a:rPr lang="en-US" b="1" dirty="0">
                <a:ea typeface="+mj-ea"/>
                <a:cs typeface="+mj-cs"/>
              </a:rPr>
              <a:t>Science </a:t>
            </a:r>
            <a:br>
              <a:rPr lang="en-US" b="1" dirty="0">
                <a:ea typeface="+mj-ea"/>
                <a:cs typeface="+mj-cs"/>
              </a:rPr>
            </a:br>
            <a:r>
              <a:rPr lang="en-US" b="1" dirty="0">
                <a:ea typeface="+mj-ea"/>
                <a:cs typeface="+mj-cs"/>
              </a:rPr>
              <a:t>for Grades 1-8</a:t>
            </a:r>
            <a:endParaRPr lang="en-US" dirty="0">
              <a:ea typeface="ＭＳ Ｐゴシック" charset="-128"/>
              <a:cs typeface="+mj-cs"/>
            </a:endParaRPr>
          </a:p>
        </p:txBody>
      </p:sp>
      <p:sp>
        <p:nvSpPr>
          <p:cNvPr id="3" name="Content Placeholder 2">
            <a:extLst>
              <a:ext uri="{FF2B5EF4-FFF2-40B4-BE49-F238E27FC236}">
                <a16:creationId xmlns:a16="http://schemas.microsoft.com/office/drawing/2014/main" id="{8FC89A7B-9927-464C-8E64-F1D2E26BCBEA}"/>
              </a:ext>
            </a:extLst>
          </p:cNvPr>
          <p:cNvSpPr>
            <a:spLocks noGrp="1"/>
          </p:cNvSpPr>
          <p:nvPr>
            <p:ph idx="1"/>
          </p:nvPr>
        </p:nvSpPr>
        <p:spPr/>
        <p:txBody>
          <a:bodyPr/>
          <a:lstStyle/>
          <a:p>
            <a:pPr marL="346075" indent="-346075">
              <a:buFont typeface="Wingdings" pitchFamily="2" charset="2"/>
              <a:buNone/>
              <a:defRPr/>
            </a:pPr>
            <a:r>
              <a:rPr lang="en-US" b="1" i="1">
                <a:ea typeface="ＭＳ Ｐゴシック" charset="-128"/>
              </a:rPr>
              <a:t>By Design </a:t>
            </a:r>
            <a:r>
              <a:rPr lang="en-US">
                <a:ea typeface="ＭＳ Ｐゴシック" charset="-128"/>
              </a:rPr>
              <a:t>has a strong foundation based on a 5-step instructional model. This teaching model is used to promote inquiry-based learning and to stimulate a natural desire for knowledge and better understanding of God</a:t>
            </a:r>
            <a:r>
              <a:rPr lang="ja-JP" altLang="en-US">
                <a:ea typeface="ＭＳ Ｐゴシック" charset="-128"/>
              </a:rPr>
              <a:t>’</a:t>
            </a:r>
            <a:r>
              <a:rPr lang="en-US" altLang="ja-JP">
                <a:ea typeface="ＭＳ Ｐゴシック" charset="-128"/>
              </a:rPr>
              <a:t>s creation.</a:t>
            </a:r>
            <a:endParaRPr lang="en-US">
              <a:ea typeface="ＭＳ Ｐゴシック" charset="-128"/>
            </a:endParaRPr>
          </a:p>
        </p:txBody>
      </p:sp>
      <p:pic>
        <p:nvPicPr>
          <p:cNvPr id="56324" name="Picture 4" descr="hot_dogs copy.png">
            <a:extLst>
              <a:ext uri="{FF2B5EF4-FFF2-40B4-BE49-F238E27FC236}">
                <a16:creationId xmlns:a16="http://schemas.microsoft.com/office/drawing/2014/main" id="{98E725D5-7F07-2549-90CF-BF03508BAC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0" y="5029200"/>
            <a:ext cx="8509000" cy="1524000"/>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0D18-B70A-5148-8FCA-0DECE8294A69}"/>
              </a:ext>
            </a:extLst>
          </p:cNvPr>
          <p:cNvSpPr>
            <a:spLocks noGrp="1"/>
          </p:cNvSpPr>
          <p:nvPr>
            <p:ph type="title"/>
          </p:nvPr>
        </p:nvSpPr>
        <p:spPr/>
        <p:txBody>
          <a:bodyPr/>
          <a:lstStyle/>
          <a:p>
            <a:pPr>
              <a:defRPr/>
            </a:pPr>
            <a:r>
              <a:rPr lang="en-US" b="1" i="1" dirty="0">
                <a:ea typeface="+mj-ea"/>
                <a:cs typeface="+mj-cs"/>
              </a:rPr>
              <a:t>By Design </a:t>
            </a:r>
            <a:r>
              <a:rPr lang="en-US" b="1" dirty="0">
                <a:ea typeface="+mj-ea"/>
                <a:cs typeface="+mj-cs"/>
              </a:rPr>
              <a:t>Science </a:t>
            </a:r>
            <a:br>
              <a:rPr lang="en-US" b="1" dirty="0">
                <a:ea typeface="+mj-ea"/>
                <a:cs typeface="+mj-cs"/>
              </a:rPr>
            </a:br>
            <a:r>
              <a:rPr lang="en-US" b="1" dirty="0">
                <a:ea typeface="+mj-ea"/>
                <a:cs typeface="+mj-cs"/>
              </a:rPr>
              <a:t>for Grades 1-8</a:t>
            </a:r>
            <a:endParaRPr lang="en-US" dirty="0">
              <a:ea typeface="ＭＳ Ｐゴシック" charset="-128"/>
              <a:cs typeface="+mj-cs"/>
            </a:endParaRPr>
          </a:p>
        </p:txBody>
      </p:sp>
      <p:sp>
        <p:nvSpPr>
          <p:cNvPr id="3" name="Content Placeholder 2">
            <a:extLst>
              <a:ext uri="{FF2B5EF4-FFF2-40B4-BE49-F238E27FC236}">
                <a16:creationId xmlns:a16="http://schemas.microsoft.com/office/drawing/2014/main" id="{950657E4-15C5-7449-83C3-D19A8D7CE9A2}"/>
              </a:ext>
            </a:extLst>
          </p:cNvPr>
          <p:cNvSpPr>
            <a:spLocks noGrp="1"/>
          </p:cNvSpPr>
          <p:nvPr>
            <p:ph idx="1"/>
          </p:nvPr>
        </p:nvSpPr>
        <p:spPr/>
        <p:txBody>
          <a:bodyPr/>
          <a:lstStyle/>
          <a:p>
            <a:pPr marL="0" indent="0" eaLnBrk="1" hangingPunct="1">
              <a:defRPr/>
            </a:pPr>
            <a:endParaRPr lang="en-US" sz="3600">
              <a:solidFill>
                <a:srgbClr val="FFFF00"/>
              </a:solidFill>
              <a:ea typeface="ＭＳ Ｐゴシック" charset="-128"/>
            </a:endParaRPr>
          </a:p>
          <a:p>
            <a:pPr lvl="1" eaLnBrk="1" hangingPunct="1">
              <a:spcBef>
                <a:spcPts val="2563"/>
              </a:spcBef>
              <a:defRPr/>
            </a:pPr>
            <a:r>
              <a:rPr lang="en-US" sz="3200">
                <a:ea typeface="ＭＳ Ｐゴシック" charset="-128"/>
              </a:rPr>
              <a:t>Capture students</a:t>
            </a:r>
            <a:r>
              <a:rPr lang="ja-JP" altLang="en-US" sz="3200">
                <a:ea typeface="ＭＳ Ｐゴシック" charset="-128"/>
              </a:rPr>
              <a:t>’</a:t>
            </a:r>
            <a:r>
              <a:rPr lang="en-US" altLang="ja-JP" sz="3200">
                <a:ea typeface="ＭＳ Ｐゴシック" charset="-128"/>
              </a:rPr>
              <a:t> attention and spark their interest</a:t>
            </a:r>
          </a:p>
          <a:p>
            <a:pPr lvl="1" eaLnBrk="1" hangingPunct="1">
              <a:defRPr/>
            </a:pPr>
            <a:r>
              <a:rPr lang="en-US" sz="3200">
                <a:ea typeface="ＭＳ Ｐゴシック" charset="-128"/>
              </a:rPr>
              <a:t>Determine prior knowledge</a:t>
            </a:r>
          </a:p>
          <a:p>
            <a:pPr lvl="1" eaLnBrk="1" hangingPunct="1">
              <a:defRPr/>
            </a:pPr>
            <a:r>
              <a:rPr lang="en-US" sz="3200">
                <a:ea typeface="ＭＳ Ｐゴシック" charset="-128"/>
              </a:rPr>
              <a:t>Focus their attention on the content in the upcoming chapter or lesson</a:t>
            </a:r>
          </a:p>
        </p:txBody>
      </p:sp>
      <p:pic>
        <p:nvPicPr>
          <p:cNvPr id="57348" name="Picture 3" descr="engage.png">
            <a:extLst>
              <a:ext uri="{FF2B5EF4-FFF2-40B4-BE49-F238E27FC236}">
                <a16:creationId xmlns:a16="http://schemas.microsoft.com/office/drawing/2014/main" id="{1F1B1962-10C4-6D49-9B70-B03AB9C5CE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275" y="1820863"/>
            <a:ext cx="2674938" cy="814387"/>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Slide_10_G7.png">
            <a:extLst>
              <a:ext uri="{FF2B5EF4-FFF2-40B4-BE49-F238E27FC236}">
                <a16:creationId xmlns:a16="http://schemas.microsoft.com/office/drawing/2014/main" id="{E1D76AFE-8305-2649-BA49-9DDFD29FD3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175" y="735013"/>
            <a:ext cx="8121650" cy="5353050"/>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Oval 5">
            <a:extLst>
              <a:ext uri="{FF2B5EF4-FFF2-40B4-BE49-F238E27FC236}">
                <a16:creationId xmlns:a16="http://schemas.microsoft.com/office/drawing/2014/main" id="{3139CF77-A243-4C4B-A0F4-1034790B0B61}"/>
              </a:ext>
            </a:extLst>
          </p:cNvPr>
          <p:cNvSpPr>
            <a:spLocks noChangeArrowheads="1"/>
          </p:cNvSpPr>
          <p:nvPr/>
        </p:nvSpPr>
        <p:spPr bwMode="auto">
          <a:xfrm>
            <a:off x="6430963" y="1235075"/>
            <a:ext cx="2517775" cy="2517775"/>
          </a:xfrm>
          <a:prstGeom prst="ellipse">
            <a:avLst/>
          </a:prstGeom>
          <a:solidFill>
            <a:schemeClr val="tx1"/>
          </a:solidFill>
          <a:ln w="38100">
            <a:solidFill>
              <a:srgbClr val="FF0000"/>
            </a:solidFill>
            <a:round/>
            <a:headEnd/>
            <a:tailEnd/>
          </a:ln>
          <a:effectLst>
            <a:outerShdw dist="38100" dir="2700000" algn="tl" rotWithShape="0">
              <a:srgbClr val="808080">
                <a:alpha val="39998"/>
              </a:srgbClr>
            </a:outerShdw>
          </a:effec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ctr"/>
            <a:endParaRPr lang="en-US" altLang="en-US" sz="2400">
              <a:solidFill>
                <a:schemeClr val="bg2"/>
              </a:solidFill>
            </a:endParaRPr>
          </a:p>
        </p:txBody>
      </p:sp>
      <p:pic>
        <p:nvPicPr>
          <p:cNvPr id="58372" name="Picture 4" descr="engage.png">
            <a:extLst>
              <a:ext uri="{FF2B5EF4-FFF2-40B4-BE49-F238E27FC236}">
                <a16:creationId xmlns:a16="http://schemas.microsoft.com/office/drawing/2014/main" id="{B428A37A-DC76-9D4C-9A10-03DDADAF3A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6025" y="1293813"/>
            <a:ext cx="2806700" cy="854075"/>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6">
            <a:extLst>
              <a:ext uri="{FF2B5EF4-FFF2-40B4-BE49-F238E27FC236}">
                <a16:creationId xmlns:a16="http://schemas.microsoft.com/office/drawing/2014/main" id="{49E6984A-4D9C-374F-B218-442FA2B5DCCE}"/>
              </a:ext>
            </a:extLst>
          </p:cNvPr>
          <p:cNvSpPr txBox="1">
            <a:spLocks noChangeArrowheads="1"/>
          </p:cNvSpPr>
          <p:nvPr/>
        </p:nvSpPr>
        <p:spPr bwMode="auto">
          <a:xfrm>
            <a:off x="6459538" y="2111375"/>
            <a:ext cx="24733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ctr">
              <a:spcBef>
                <a:spcPts val="600"/>
              </a:spcBef>
            </a:pPr>
            <a:r>
              <a:rPr lang="en-US" altLang="en-US" sz="1300">
                <a:solidFill>
                  <a:schemeClr val="bg2"/>
                </a:solidFill>
              </a:rPr>
              <a:t>• Capture students’ attention, </a:t>
            </a:r>
            <a:br>
              <a:rPr lang="en-US" altLang="en-US" sz="1300">
                <a:solidFill>
                  <a:schemeClr val="bg2"/>
                </a:solidFill>
              </a:rPr>
            </a:br>
            <a:r>
              <a:rPr lang="en-US" altLang="en-US" sz="1300">
                <a:solidFill>
                  <a:schemeClr val="bg2"/>
                </a:solidFill>
              </a:rPr>
              <a:t>and spark their interest</a:t>
            </a:r>
          </a:p>
          <a:p>
            <a:pPr algn="ctr">
              <a:spcBef>
                <a:spcPts val="600"/>
              </a:spcBef>
            </a:pPr>
            <a:r>
              <a:rPr lang="en-US" altLang="en-US" sz="1300">
                <a:solidFill>
                  <a:schemeClr val="bg2"/>
                </a:solidFill>
              </a:rPr>
              <a:t>• Determine prior knowledge</a:t>
            </a:r>
          </a:p>
          <a:p>
            <a:pPr algn="ctr">
              <a:spcBef>
                <a:spcPts val="600"/>
              </a:spcBef>
            </a:pPr>
            <a:r>
              <a:rPr lang="en-US" altLang="en-US" sz="1300">
                <a:solidFill>
                  <a:schemeClr val="bg2"/>
                </a:solidFill>
              </a:rPr>
              <a:t>• Focus their attention on </a:t>
            </a:r>
            <a:br>
              <a:rPr lang="en-US" altLang="en-US" sz="1300">
                <a:solidFill>
                  <a:schemeClr val="bg2"/>
                </a:solidFill>
              </a:rPr>
            </a:br>
            <a:r>
              <a:rPr lang="en-US" altLang="en-US" sz="1300">
                <a:solidFill>
                  <a:schemeClr val="bg2"/>
                </a:solidFill>
              </a:rPr>
              <a:t>the content in the </a:t>
            </a:r>
            <a:br>
              <a:rPr lang="en-US" altLang="en-US" sz="1300">
                <a:solidFill>
                  <a:schemeClr val="bg2"/>
                </a:solidFill>
              </a:rPr>
            </a:br>
            <a:r>
              <a:rPr lang="en-US" altLang="en-US" sz="1300">
                <a:solidFill>
                  <a:schemeClr val="bg2"/>
                </a:solidFill>
              </a:rPr>
              <a:t>upcoming lesson.</a:t>
            </a:r>
          </a:p>
        </p:txBody>
      </p:sp>
      <p:cxnSp>
        <p:nvCxnSpPr>
          <p:cNvPr id="58374" name="Straight Connector 9">
            <a:extLst>
              <a:ext uri="{FF2B5EF4-FFF2-40B4-BE49-F238E27FC236}">
                <a16:creationId xmlns:a16="http://schemas.microsoft.com/office/drawing/2014/main" id="{8AF0571C-2D94-9D48-ABC6-D7F21DC81087}"/>
              </a:ext>
            </a:extLst>
          </p:cNvPr>
          <p:cNvCxnSpPr>
            <a:cxnSpLocks noChangeShapeType="1"/>
          </p:cNvCxnSpPr>
          <p:nvPr/>
        </p:nvCxnSpPr>
        <p:spPr bwMode="auto">
          <a:xfrm>
            <a:off x="7234238" y="3657600"/>
            <a:ext cx="863600" cy="7413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072F-A92F-E84D-8A66-70837B2CAEF7}"/>
              </a:ext>
            </a:extLst>
          </p:cNvPr>
          <p:cNvSpPr>
            <a:spLocks noGrp="1"/>
          </p:cNvSpPr>
          <p:nvPr>
            <p:ph type="title"/>
          </p:nvPr>
        </p:nvSpPr>
        <p:spPr/>
        <p:txBody>
          <a:bodyPr/>
          <a:lstStyle/>
          <a:p>
            <a:pPr>
              <a:defRPr/>
            </a:pPr>
            <a:r>
              <a:rPr lang="en-US" b="1" i="1" dirty="0">
                <a:ea typeface="+mj-ea"/>
                <a:cs typeface="+mj-cs"/>
              </a:rPr>
              <a:t>By Design </a:t>
            </a:r>
            <a:r>
              <a:rPr lang="en-US" b="1" dirty="0">
                <a:ea typeface="+mj-ea"/>
                <a:cs typeface="+mj-cs"/>
              </a:rPr>
              <a:t>Science </a:t>
            </a:r>
            <a:br>
              <a:rPr lang="en-US" b="1" dirty="0">
                <a:ea typeface="+mj-ea"/>
                <a:cs typeface="+mj-cs"/>
              </a:rPr>
            </a:br>
            <a:r>
              <a:rPr lang="en-US" b="1" dirty="0">
                <a:ea typeface="+mj-ea"/>
                <a:cs typeface="+mj-cs"/>
              </a:rPr>
              <a:t>for Grades 1-8</a:t>
            </a:r>
            <a:endParaRPr lang="en-US" dirty="0">
              <a:ea typeface="ＭＳ Ｐゴシック" charset="-128"/>
              <a:cs typeface="+mj-cs"/>
            </a:endParaRPr>
          </a:p>
        </p:txBody>
      </p:sp>
      <p:sp>
        <p:nvSpPr>
          <p:cNvPr id="3" name="Content Placeholder 2">
            <a:extLst>
              <a:ext uri="{FF2B5EF4-FFF2-40B4-BE49-F238E27FC236}">
                <a16:creationId xmlns:a16="http://schemas.microsoft.com/office/drawing/2014/main" id="{872BA403-11C9-5A4C-A948-EC81310522AC}"/>
              </a:ext>
            </a:extLst>
          </p:cNvPr>
          <p:cNvSpPr>
            <a:spLocks noGrp="1"/>
          </p:cNvSpPr>
          <p:nvPr>
            <p:ph idx="1"/>
          </p:nvPr>
        </p:nvSpPr>
        <p:spPr/>
        <p:txBody>
          <a:bodyPr/>
          <a:lstStyle/>
          <a:p>
            <a:pPr marL="0" indent="0" eaLnBrk="1" hangingPunct="1">
              <a:spcBef>
                <a:spcPts val="1800"/>
              </a:spcBef>
              <a:defRPr/>
            </a:pPr>
            <a:endParaRPr lang="en-US" sz="3600">
              <a:solidFill>
                <a:srgbClr val="FFFF00"/>
              </a:solidFill>
              <a:ea typeface="ＭＳ Ｐゴシック" charset="-128"/>
            </a:endParaRPr>
          </a:p>
          <a:p>
            <a:pPr lvl="1" eaLnBrk="1" hangingPunct="1">
              <a:spcBef>
                <a:spcPts val="1800"/>
              </a:spcBef>
              <a:defRPr/>
            </a:pPr>
            <a:r>
              <a:rPr lang="en-US" sz="3200">
                <a:ea typeface="ＭＳ Ｐゴシック" charset="-128"/>
              </a:rPr>
              <a:t>Learning by performing investigations using hands-on activities and  scientific methods</a:t>
            </a:r>
          </a:p>
          <a:p>
            <a:pPr lvl="1" eaLnBrk="1" hangingPunct="1">
              <a:spcBef>
                <a:spcPts val="1800"/>
              </a:spcBef>
              <a:buFont typeface="Wingdings" pitchFamily="2" charset="2"/>
              <a:buNone/>
              <a:defRPr/>
            </a:pPr>
            <a:endParaRPr lang="en-US" sz="3200">
              <a:ea typeface="ＭＳ Ｐゴシック" charset="-128"/>
            </a:endParaRPr>
          </a:p>
          <a:p>
            <a:pPr lvl="1" eaLnBrk="1" hangingPunct="1">
              <a:spcBef>
                <a:spcPts val="1800"/>
              </a:spcBef>
              <a:defRPr/>
            </a:pPr>
            <a:r>
              <a:rPr lang="en-US" sz="3200">
                <a:ea typeface="ＭＳ Ｐゴシック" charset="-128"/>
              </a:rPr>
              <a:t>Read content and interact to develop scientific literacy</a:t>
            </a:r>
          </a:p>
        </p:txBody>
      </p:sp>
      <p:pic>
        <p:nvPicPr>
          <p:cNvPr id="59396" name="Picture 4" descr="discover.png">
            <a:extLst>
              <a:ext uri="{FF2B5EF4-FFF2-40B4-BE49-F238E27FC236}">
                <a16:creationId xmlns:a16="http://schemas.microsoft.com/office/drawing/2014/main" id="{CF270123-4BD6-C14A-9F61-994623CDC8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776413"/>
            <a:ext cx="2692400" cy="838200"/>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descr="Explain.png">
            <a:extLst>
              <a:ext uri="{FF2B5EF4-FFF2-40B4-BE49-F238E27FC236}">
                <a16:creationId xmlns:a16="http://schemas.microsoft.com/office/drawing/2014/main" id="{64391AEB-2E67-E046-B5A1-21C8AEE30A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4418013"/>
            <a:ext cx="2487612" cy="844550"/>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7" descr="Slide_12_G7_184-185.png">
            <a:extLst>
              <a:ext uri="{FF2B5EF4-FFF2-40B4-BE49-F238E27FC236}">
                <a16:creationId xmlns:a16="http://schemas.microsoft.com/office/drawing/2014/main" id="{F94D5D6A-9270-334D-A7AF-333207062A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775" y="741363"/>
            <a:ext cx="8150225" cy="5286375"/>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19" name="Group 10">
            <a:extLst>
              <a:ext uri="{FF2B5EF4-FFF2-40B4-BE49-F238E27FC236}">
                <a16:creationId xmlns:a16="http://schemas.microsoft.com/office/drawing/2014/main" id="{17866A47-E301-9E46-802B-7C9DCDA87B7F}"/>
              </a:ext>
            </a:extLst>
          </p:cNvPr>
          <p:cNvGrpSpPr>
            <a:grpSpLocks/>
          </p:cNvGrpSpPr>
          <p:nvPr/>
        </p:nvGrpSpPr>
        <p:grpSpPr bwMode="auto">
          <a:xfrm>
            <a:off x="2620963" y="1784350"/>
            <a:ext cx="2460625" cy="2524125"/>
            <a:chOff x="2621280" y="1784033"/>
            <a:chExt cx="2460882" cy="2523807"/>
          </a:xfrm>
        </p:grpSpPr>
        <p:sp>
          <p:nvSpPr>
            <p:cNvPr id="60424" name="Oval 5">
              <a:extLst>
                <a:ext uri="{FF2B5EF4-FFF2-40B4-BE49-F238E27FC236}">
                  <a16:creationId xmlns:a16="http://schemas.microsoft.com/office/drawing/2014/main" id="{22A74BA1-D790-5045-9CCF-B45C337B3324}"/>
                </a:ext>
              </a:extLst>
            </p:cNvPr>
            <p:cNvSpPr>
              <a:spLocks noChangeArrowheads="1"/>
            </p:cNvSpPr>
            <p:nvPr/>
          </p:nvSpPr>
          <p:spPr bwMode="auto">
            <a:xfrm>
              <a:off x="2805449" y="2179271"/>
              <a:ext cx="2127472" cy="2128569"/>
            </a:xfrm>
            <a:prstGeom prst="ellipse">
              <a:avLst/>
            </a:prstGeom>
            <a:solidFill>
              <a:schemeClr val="tx1"/>
            </a:solidFill>
            <a:ln w="38100">
              <a:solidFill>
                <a:srgbClr val="FF0000"/>
              </a:solidFill>
              <a:round/>
              <a:headEnd/>
              <a:tailEnd/>
            </a:ln>
            <a:effectLst>
              <a:outerShdw dist="38100" dir="2700000" algn="tl" rotWithShape="0">
                <a:srgbClr val="808080">
                  <a:alpha val="39998"/>
                </a:srgbClr>
              </a:outerShdw>
            </a:effec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ctr"/>
              <a:endParaRPr lang="en-US" altLang="en-US" sz="2400">
                <a:solidFill>
                  <a:schemeClr val="bg2"/>
                </a:solidFill>
              </a:endParaRPr>
            </a:p>
          </p:txBody>
        </p:sp>
        <p:sp>
          <p:nvSpPr>
            <p:cNvPr id="60425" name="TextBox 6">
              <a:extLst>
                <a:ext uri="{FF2B5EF4-FFF2-40B4-BE49-F238E27FC236}">
                  <a16:creationId xmlns:a16="http://schemas.microsoft.com/office/drawing/2014/main" id="{AAEC434A-6665-DC44-BA71-5E985E5EA0B9}"/>
                </a:ext>
              </a:extLst>
            </p:cNvPr>
            <p:cNvSpPr txBox="1">
              <a:spLocks noChangeArrowheads="1"/>
            </p:cNvSpPr>
            <p:nvPr/>
          </p:nvSpPr>
          <p:spPr bwMode="auto">
            <a:xfrm>
              <a:off x="2844799" y="2956237"/>
              <a:ext cx="2052321" cy="98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ctr">
                <a:lnSpc>
                  <a:spcPct val="130000"/>
                </a:lnSpc>
              </a:pPr>
              <a:r>
                <a:rPr lang="en-US" altLang="en-US" sz="1500">
                  <a:solidFill>
                    <a:schemeClr val="bg2"/>
                  </a:solidFill>
                </a:rPr>
                <a:t>• Read content and interact to develop scientific literacy</a:t>
              </a:r>
            </a:p>
          </p:txBody>
        </p:sp>
        <p:cxnSp>
          <p:nvCxnSpPr>
            <p:cNvPr id="60426" name="Straight Connector 9">
              <a:extLst>
                <a:ext uri="{FF2B5EF4-FFF2-40B4-BE49-F238E27FC236}">
                  <a16:creationId xmlns:a16="http://schemas.microsoft.com/office/drawing/2014/main" id="{CD3BF079-1136-214B-B87D-603102513EEC}"/>
                </a:ext>
              </a:extLst>
            </p:cNvPr>
            <p:cNvCxnSpPr>
              <a:cxnSpLocks noChangeShapeType="1"/>
            </p:cNvCxnSpPr>
            <p:nvPr/>
          </p:nvCxnSpPr>
          <p:spPr bwMode="auto">
            <a:xfrm>
              <a:off x="3647440" y="1784033"/>
              <a:ext cx="701040" cy="50196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pic>
          <p:nvPicPr>
            <p:cNvPr id="60427" name="Picture 2" descr="Explain.png">
              <a:extLst>
                <a:ext uri="{FF2B5EF4-FFF2-40B4-BE49-F238E27FC236}">
                  <a16:creationId xmlns:a16="http://schemas.microsoft.com/office/drawing/2014/main" id="{4BA854C9-904F-9B4E-B70D-C0BA9B22FA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1280" y="2233239"/>
              <a:ext cx="2460882" cy="834920"/>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420" name="Oval 12">
            <a:extLst>
              <a:ext uri="{FF2B5EF4-FFF2-40B4-BE49-F238E27FC236}">
                <a16:creationId xmlns:a16="http://schemas.microsoft.com/office/drawing/2014/main" id="{3C15361A-28C4-3141-B97D-2D2AB8EA5FF3}"/>
              </a:ext>
            </a:extLst>
          </p:cNvPr>
          <p:cNvSpPr>
            <a:spLocks noChangeArrowheads="1"/>
          </p:cNvSpPr>
          <p:nvPr/>
        </p:nvSpPr>
        <p:spPr bwMode="auto">
          <a:xfrm>
            <a:off x="6216650" y="3392488"/>
            <a:ext cx="2128838" cy="2128837"/>
          </a:xfrm>
          <a:prstGeom prst="ellipse">
            <a:avLst/>
          </a:prstGeom>
          <a:solidFill>
            <a:schemeClr val="tx1"/>
          </a:solidFill>
          <a:ln w="38100">
            <a:solidFill>
              <a:srgbClr val="FF0000"/>
            </a:solidFill>
            <a:round/>
            <a:headEnd/>
            <a:tailEnd/>
          </a:ln>
          <a:effectLst>
            <a:outerShdw dist="38100" dir="2700000" algn="tl" rotWithShape="0">
              <a:srgbClr val="808080">
                <a:alpha val="39998"/>
              </a:srgbClr>
            </a:outerShdw>
          </a:effec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ctr"/>
            <a:endParaRPr lang="en-US" altLang="en-US" sz="2400">
              <a:solidFill>
                <a:schemeClr val="bg2"/>
              </a:solidFill>
            </a:endParaRPr>
          </a:p>
        </p:txBody>
      </p:sp>
      <p:sp>
        <p:nvSpPr>
          <p:cNvPr id="60421" name="TextBox 13">
            <a:extLst>
              <a:ext uri="{FF2B5EF4-FFF2-40B4-BE49-F238E27FC236}">
                <a16:creationId xmlns:a16="http://schemas.microsoft.com/office/drawing/2014/main" id="{87AFDF31-E966-314A-92F9-94CFD42A884D}"/>
              </a:ext>
            </a:extLst>
          </p:cNvPr>
          <p:cNvSpPr txBox="1">
            <a:spLocks noChangeArrowheads="1"/>
          </p:cNvSpPr>
          <p:nvPr/>
        </p:nvSpPr>
        <p:spPr bwMode="auto">
          <a:xfrm>
            <a:off x="6256338" y="4138613"/>
            <a:ext cx="2052637"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ctr">
              <a:lnSpc>
                <a:spcPct val="130000"/>
              </a:lnSpc>
            </a:pPr>
            <a:r>
              <a:rPr lang="en-US" altLang="en-US" sz="1300">
                <a:solidFill>
                  <a:schemeClr val="bg2"/>
                </a:solidFill>
              </a:rPr>
              <a:t>• Learning by performing investigations using </a:t>
            </a:r>
          </a:p>
          <a:p>
            <a:pPr algn="ctr">
              <a:lnSpc>
                <a:spcPct val="130000"/>
              </a:lnSpc>
            </a:pPr>
            <a:r>
              <a:rPr lang="en-US" altLang="en-US" sz="1300">
                <a:solidFill>
                  <a:schemeClr val="bg2"/>
                </a:solidFill>
              </a:rPr>
              <a:t>hands-on activities and  scientific methods</a:t>
            </a:r>
          </a:p>
        </p:txBody>
      </p:sp>
      <p:cxnSp>
        <p:nvCxnSpPr>
          <p:cNvPr id="60422" name="Straight Connector 14">
            <a:extLst>
              <a:ext uri="{FF2B5EF4-FFF2-40B4-BE49-F238E27FC236}">
                <a16:creationId xmlns:a16="http://schemas.microsoft.com/office/drawing/2014/main" id="{732664C5-ED04-9D4F-AB48-00A226ED1DD1}"/>
              </a:ext>
            </a:extLst>
          </p:cNvPr>
          <p:cNvCxnSpPr>
            <a:cxnSpLocks noChangeShapeType="1"/>
          </p:cNvCxnSpPr>
          <p:nvPr/>
        </p:nvCxnSpPr>
        <p:spPr bwMode="auto">
          <a:xfrm>
            <a:off x="6188075" y="1473200"/>
            <a:ext cx="1571625" cy="20256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pic>
        <p:nvPicPr>
          <p:cNvPr id="60423" name="Picture 16" descr="discover.png">
            <a:extLst>
              <a:ext uri="{FF2B5EF4-FFF2-40B4-BE49-F238E27FC236}">
                <a16:creationId xmlns:a16="http://schemas.microsoft.com/office/drawing/2014/main" id="{98F0061D-7045-3044-82A9-5569D89CAE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2325" y="3459163"/>
            <a:ext cx="2713038" cy="846137"/>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5E603-FB02-4B43-BCF4-594E3397CF15}"/>
              </a:ext>
            </a:extLst>
          </p:cNvPr>
          <p:cNvSpPr>
            <a:spLocks noGrp="1"/>
          </p:cNvSpPr>
          <p:nvPr>
            <p:ph type="title"/>
          </p:nvPr>
        </p:nvSpPr>
        <p:spPr/>
        <p:txBody>
          <a:bodyPr/>
          <a:lstStyle/>
          <a:p>
            <a:pPr>
              <a:defRPr/>
            </a:pPr>
            <a:r>
              <a:rPr lang="en-US" b="1" i="1" dirty="0">
                <a:ea typeface="+mj-ea"/>
                <a:cs typeface="+mj-cs"/>
              </a:rPr>
              <a:t>By Design </a:t>
            </a:r>
            <a:r>
              <a:rPr lang="en-US" b="1" dirty="0">
                <a:ea typeface="+mj-ea"/>
                <a:cs typeface="+mj-cs"/>
              </a:rPr>
              <a:t>Science </a:t>
            </a:r>
            <a:br>
              <a:rPr lang="en-US" b="1" dirty="0">
                <a:ea typeface="+mj-ea"/>
                <a:cs typeface="+mj-cs"/>
              </a:rPr>
            </a:br>
            <a:r>
              <a:rPr lang="en-US" b="1" dirty="0">
                <a:ea typeface="+mj-ea"/>
                <a:cs typeface="+mj-cs"/>
              </a:rPr>
              <a:t>for Grades 1-8</a:t>
            </a:r>
            <a:endParaRPr lang="en-US" dirty="0">
              <a:ea typeface="ＭＳ Ｐゴシック" charset="-128"/>
              <a:cs typeface="+mj-cs"/>
            </a:endParaRPr>
          </a:p>
        </p:txBody>
      </p:sp>
      <p:sp>
        <p:nvSpPr>
          <p:cNvPr id="3" name="Content Placeholder 2">
            <a:extLst>
              <a:ext uri="{FF2B5EF4-FFF2-40B4-BE49-F238E27FC236}">
                <a16:creationId xmlns:a16="http://schemas.microsoft.com/office/drawing/2014/main" id="{0B491CC5-D469-0F4D-8F4B-1C9242A55377}"/>
              </a:ext>
            </a:extLst>
          </p:cNvPr>
          <p:cNvSpPr>
            <a:spLocks noGrp="1"/>
          </p:cNvSpPr>
          <p:nvPr>
            <p:ph idx="1"/>
          </p:nvPr>
        </p:nvSpPr>
        <p:spPr/>
        <p:txBody>
          <a:bodyPr/>
          <a:lstStyle/>
          <a:p>
            <a:pPr lvl="1" eaLnBrk="1" hangingPunct="1">
              <a:spcBef>
                <a:spcPts val="1800"/>
              </a:spcBef>
              <a:defRPr/>
            </a:pPr>
            <a:endParaRPr lang="en-US" sz="3200" dirty="0"/>
          </a:p>
          <a:p>
            <a:pPr lvl="1" eaLnBrk="1" hangingPunct="1">
              <a:spcBef>
                <a:spcPts val="1800"/>
              </a:spcBef>
              <a:defRPr/>
            </a:pPr>
            <a:r>
              <a:rPr lang="en-US" sz="3200" dirty="0"/>
              <a:t>Apply the content to other subject areas or study the content in greater depth</a:t>
            </a:r>
          </a:p>
          <a:p>
            <a:pPr lvl="1" eaLnBrk="1" hangingPunct="1">
              <a:spcBef>
                <a:spcPts val="1800"/>
              </a:spcBef>
              <a:buFont typeface="Wingdings" pitchFamily="2" charset="2"/>
              <a:buNone/>
              <a:defRPr/>
            </a:pPr>
            <a:endParaRPr lang="en-US" sz="3200" dirty="0"/>
          </a:p>
          <a:p>
            <a:pPr lvl="1" eaLnBrk="1" hangingPunct="1">
              <a:spcBef>
                <a:spcPts val="2400"/>
              </a:spcBef>
              <a:defRPr/>
            </a:pPr>
            <a:r>
              <a:rPr lang="en-US" sz="3200" dirty="0"/>
              <a:t>Ongoing throughout stages</a:t>
            </a:r>
          </a:p>
          <a:p>
            <a:pPr lvl="1" eaLnBrk="1" hangingPunct="1">
              <a:spcBef>
                <a:spcPts val="1800"/>
              </a:spcBef>
              <a:defRPr/>
            </a:pPr>
            <a:r>
              <a:rPr lang="en-US" sz="3200" dirty="0"/>
              <a:t>Formal review of lesson content and demonstrate learning	</a:t>
            </a:r>
          </a:p>
          <a:p>
            <a:pPr marL="0" indent="0">
              <a:spcBef>
                <a:spcPts val="1800"/>
              </a:spcBef>
              <a:defRPr/>
            </a:pPr>
            <a:endParaRPr lang="en-US" dirty="0">
              <a:ea typeface="+mn-ea"/>
              <a:cs typeface="+mn-cs"/>
            </a:endParaRPr>
          </a:p>
        </p:txBody>
      </p:sp>
      <p:pic>
        <p:nvPicPr>
          <p:cNvPr id="61444" name="Picture 3" descr="Extends.png">
            <a:extLst>
              <a:ext uri="{FF2B5EF4-FFF2-40B4-BE49-F238E27FC236}">
                <a16:creationId xmlns:a16="http://schemas.microsoft.com/office/drawing/2014/main" id="{2107275E-B2EA-5E49-A6F2-971B63A001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888" y="1751013"/>
            <a:ext cx="2597150" cy="817562"/>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6" descr="Assess.png">
            <a:extLst>
              <a:ext uri="{FF2B5EF4-FFF2-40B4-BE49-F238E27FC236}">
                <a16:creationId xmlns:a16="http://schemas.microsoft.com/office/drawing/2014/main" id="{122E0BDA-2EF2-E14A-94FF-C1F6C6C184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925" y="3806825"/>
            <a:ext cx="4167188" cy="838200"/>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B4F0BC6-9704-0442-9609-03F55CAC681E}"/>
              </a:ext>
            </a:extLst>
          </p:cNvPr>
          <p:cNvSpPr>
            <a:spLocks noGrp="1"/>
          </p:cNvSpPr>
          <p:nvPr>
            <p:ph idx="1"/>
          </p:nvPr>
        </p:nvSpPr>
        <p:spPr>
          <a:xfrm>
            <a:off x="533400" y="1981200"/>
            <a:ext cx="8153400" cy="3962400"/>
          </a:xfrm>
        </p:spPr>
        <p:txBody>
          <a:bodyPr/>
          <a:lstStyle/>
          <a:p>
            <a:pPr eaLnBrk="1" hangingPunct="1">
              <a:buFont typeface="Wingdings" pitchFamily="2" charset="2"/>
              <a:buNone/>
              <a:defRPr/>
            </a:pPr>
            <a:r>
              <a:rPr lang="en-US" b="1" i="1">
                <a:ea typeface="ＭＳ Ｐゴシック" charset="-128"/>
              </a:rPr>
              <a:t>By Design </a:t>
            </a:r>
            <a:r>
              <a:rPr lang="en-US">
                <a:ea typeface="ＭＳ Ｐゴシック" charset="-128"/>
              </a:rPr>
              <a:t>has a strong foundation based on a 5-step instructional model. This teaching model is used to promote inquiry-based learning and to stimulate a natural desire for knowledge and better understanding of God</a:t>
            </a:r>
            <a:r>
              <a:rPr lang="ja-JP" altLang="en-US">
                <a:ea typeface="ＭＳ Ｐゴシック" charset="-128"/>
              </a:rPr>
              <a:t>’</a:t>
            </a:r>
            <a:r>
              <a:rPr lang="en-US" altLang="ja-JP">
                <a:ea typeface="ＭＳ Ｐゴシック" charset="-128"/>
              </a:rPr>
              <a:t>s creation. </a:t>
            </a:r>
          </a:p>
          <a:p>
            <a:pPr eaLnBrk="1" hangingPunct="1">
              <a:defRPr/>
            </a:pPr>
            <a:endParaRPr lang="en-US">
              <a:ea typeface="ＭＳ Ｐゴシック" charset="-128"/>
            </a:endParaRPr>
          </a:p>
        </p:txBody>
      </p:sp>
      <p:sp>
        <p:nvSpPr>
          <p:cNvPr id="5" name="Title 1">
            <a:extLst>
              <a:ext uri="{FF2B5EF4-FFF2-40B4-BE49-F238E27FC236}">
                <a16:creationId xmlns:a16="http://schemas.microsoft.com/office/drawing/2014/main" id="{CCF6A353-06D3-5546-A4F2-E9199BF9F0E0}"/>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5" descr="Slide_14_G2_60_61.png">
            <a:extLst>
              <a:ext uri="{FF2B5EF4-FFF2-40B4-BE49-F238E27FC236}">
                <a16:creationId xmlns:a16="http://schemas.microsoft.com/office/drawing/2014/main" id="{338EA758-33F3-564B-AD04-A072076583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250" y="955675"/>
            <a:ext cx="8169275" cy="5453063"/>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2467" name="Straight Connector 14">
            <a:extLst>
              <a:ext uri="{FF2B5EF4-FFF2-40B4-BE49-F238E27FC236}">
                <a16:creationId xmlns:a16="http://schemas.microsoft.com/office/drawing/2014/main" id="{DAC873E4-0090-AB47-8262-1508228CDA3D}"/>
              </a:ext>
            </a:extLst>
          </p:cNvPr>
          <p:cNvCxnSpPr>
            <a:cxnSpLocks noChangeShapeType="1"/>
          </p:cNvCxnSpPr>
          <p:nvPr/>
        </p:nvCxnSpPr>
        <p:spPr bwMode="auto">
          <a:xfrm>
            <a:off x="4710113" y="796925"/>
            <a:ext cx="2205037" cy="7842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grpSp>
        <p:nvGrpSpPr>
          <p:cNvPr id="62468" name="Group 4">
            <a:extLst>
              <a:ext uri="{FF2B5EF4-FFF2-40B4-BE49-F238E27FC236}">
                <a16:creationId xmlns:a16="http://schemas.microsoft.com/office/drawing/2014/main" id="{D7474B4E-7D4B-7B4C-8DE3-A2B04100A8E0}"/>
              </a:ext>
            </a:extLst>
          </p:cNvPr>
          <p:cNvGrpSpPr>
            <a:grpSpLocks/>
          </p:cNvGrpSpPr>
          <p:nvPr/>
        </p:nvGrpSpPr>
        <p:grpSpPr bwMode="auto">
          <a:xfrm>
            <a:off x="2605088" y="246063"/>
            <a:ext cx="2486025" cy="2127250"/>
            <a:chOff x="6107541" y="3392678"/>
            <a:chExt cx="2485735" cy="2128329"/>
          </a:xfrm>
        </p:grpSpPr>
        <p:sp>
          <p:nvSpPr>
            <p:cNvPr id="62473" name="Oval 12">
              <a:extLst>
                <a:ext uri="{FF2B5EF4-FFF2-40B4-BE49-F238E27FC236}">
                  <a16:creationId xmlns:a16="http://schemas.microsoft.com/office/drawing/2014/main" id="{FE874513-06D1-274D-95BE-6A39249ED1DE}"/>
                </a:ext>
              </a:extLst>
            </p:cNvPr>
            <p:cNvSpPr>
              <a:spLocks noChangeArrowheads="1"/>
            </p:cNvSpPr>
            <p:nvPr/>
          </p:nvSpPr>
          <p:spPr bwMode="auto">
            <a:xfrm>
              <a:off x="6296431" y="3392678"/>
              <a:ext cx="2128590" cy="2128329"/>
            </a:xfrm>
            <a:prstGeom prst="ellipse">
              <a:avLst/>
            </a:prstGeom>
            <a:solidFill>
              <a:schemeClr val="tx1"/>
            </a:solidFill>
            <a:ln w="38100">
              <a:solidFill>
                <a:srgbClr val="FF0000"/>
              </a:solidFill>
              <a:round/>
              <a:headEnd/>
              <a:tailEnd/>
            </a:ln>
            <a:effectLst>
              <a:outerShdw dist="38100" dir="2700000" algn="tl" rotWithShape="0">
                <a:srgbClr val="808080">
                  <a:alpha val="39998"/>
                </a:srgbClr>
              </a:outerShdw>
            </a:effec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ctr"/>
              <a:endParaRPr lang="en-US" altLang="en-US" sz="2400">
                <a:solidFill>
                  <a:schemeClr val="bg2"/>
                </a:solidFill>
              </a:endParaRPr>
            </a:p>
          </p:txBody>
        </p:sp>
        <p:sp>
          <p:nvSpPr>
            <p:cNvPr id="62474" name="TextBox 13">
              <a:extLst>
                <a:ext uri="{FF2B5EF4-FFF2-40B4-BE49-F238E27FC236}">
                  <a16:creationId xmlns:a16="http://schemas.microsoft.com/office/drawing/2014/main" id="{7B585C86-CF45-944E-851E-7F7CA4192A1C}"/>
                </a:ext>
              </a:extLst>
            </p:cNvPr>
            <p:cNvSpPr txBox="1">
              <a:spLocks noChangeArrowheads="1"/>
            </p:cNvSpPr>
            <p:nvPr/>
          </p:nvSpPr>
          <p:spPr bwMode="auto">
            <a:xfrm>
              <a:off x="6337212" y="4281148"/>
              <a:ext cx="2052321" cy="104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ctr">
                <a:lnSpc>
                  <a:spcPct val="130000"/>
                </a:lnSpc>
              </a:pPr>
              <a:r>
                <a:rPr lang="en-US" altLang="en-US" baseline="30000">
                  <a:solidFill>
                    <a:schemeClr val="bg2"/>
                  </a:solidFill>
                </a:rPr>
                <a:t>• Apply the content to other subject areas or study the content in greater depth</a:t>
              </a:r>
            </a:p>
          </p:txBody>
        </p:sp>
        <p:pic>
          <p:nvPicPr>
            <p:cNvPr id="62475" name="Picture 3" descr="Extends.png">
              <a:extLst>
                <a:ext uri="{FF2B5EF4-FFF2-40B4-BE49-F238E27FC236}">
                  <a16:creationId xmlns:a16="http://schemas.microsoft.com/office/drawing/2014/main" id="{5309F2B1-3B75-574D-8299-22CCBFA68A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7541" y="3476858"/>
              <a:ext cx="2485735" cy="783035"/>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469" name="Oval 19">
            <a:extLst>
              <a:ext uri="{FF2B5EF4-FFF2-40B4-BE49-F238E27FC236}">
                <a16:creationId xmlns:a16="http://schemas.microsoft.com/office/drawing/2014/main" id="{E11A3A18-93DC-8F46-B6B9-D0FA3D31E687}"/>
              </a:ext>
            </a:extLst>
          </p:cNvPr>
          <p:cNvSpPr>
            <a:spLocks noChangeArrowheads="1"/>
          </p:cNvSpPr>
          <p:nvPr/>
        </p:nvSpPr>
        <p:spPr bwMode="auto">
          <a:xfrm>
            <a:off x="2078038" y="3541713"/>
            <a:ext cx="2355850" cy="2355850"/>
          </a:xfrm>
          <a:prstGeom prst="ellipse">
            <a:avLst/>
          </a:prstGeom>
          <a:solidFill>
            <a:schemeClr val="tx1"/>
          </a:solidFill>
          <a:ln w="38100">
            <a:solidFill>
              <a:srgbClr val="FF0000"/>
            </a:solidFill>
            <a:round/>
            <a:headEnd/>
            <a:tailEnd/>
          </a:ln>
          <a:effectLst>
            <a:outerShdw dist="38100" dir="2700000" algn="tl" rotWithShape="0">
              <a:srgbClr val="808080">
                <a:alpha val="39998"/>
              </a:srgbClr>
            </a:outerShdw>
          </a:effec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ctr"/>
            <a:endParaRPr lang="en-US" altLang="en-US" sz="2400">
              <a:solidFill>
                <a:schemeClr val="bg2"/>
              </a:solidFill>
            </a:endParaRPr>
          </a:p>
        </p:txBody>
      </p:sp>
      <p:sp>
        <p:nvSpPr>
          <p:cNvPr id="62470" name="TextBox 20">
            <a:extLst>
              <a:ext uri="{FF2B5EF4-FFF2-40B4-BE49-F238E27FC236}">
                <a16:creationId xmlns:a16="http://schemas.microsoft.com/office/drawing/2014/main" id="{57601CF3-A8F0-A14B-A78F-C19200B0D601}"/>
              </a:ext>
            </a:extLst>
          </p:cNvPr>
          <p:cNvSpPr txBox="1">
            <a:spLocks noChangeArrowheads="1"/>
          </p:cNvSpPr>
          <p:nvPr/>
        </p:nvSpPr>
        <p:spPr bwMode="auto">
          <a:xfrm>
            <a:off x="2112963" y="4452938"/>
            <a:ext cx="2297112"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ctr">
              <a:lnSpc>
                <a:spcPct val="130000"/>
              </a:lnSpc>
            </a:pPr>
            <a:r>
              <a:rPr lang="en-US" altLang="en-US" baseline="30000">
                <a:solidFill>
                  <a:schemeClr val="bg2"/>
                </a:solidFill>
              </a:rPr>
              <a:t>• Ongoing throughout stages</a:t>
            </a:r>
          </a:p>
          <a:p>
            <a:pPr algn="ctr">
              <a:lnSpc>
                <a:spcPct val="130000"/>
              </a:lnSpc>
            </a:pPr>
            <a:r>
              <a:rPr lang="en-US" altLang="en-US" baseline="30000">
                <a:solidFill>
                  <a:schemeClr val="bg2"/>
                </a:solidFill>
              </a:rPr>
              <a:t>• Formal review of lesson content and demonstrate learning</a:t>
            </a:r>
          </a:p>
        </p:txBody>
      </p:sp>
      <p:pic>
        <p:nvPicPr>
          <p:cNvPr id="62471" name="Picture 22" descr="Assess.png">
            <a:extLst>
              <a:ext uri="{FF2B5EF4-FFF2-40B4-BE49-F238E27FC236}">
                <a16:creationId xmlns:a16="http://schemas.microsoft.com/office/drawing/2014/main" id="{4BC7480A-E818-6B46-A220-05BA832019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7963" y="3695700"/>
            <a:ext cx="3579812" cy="720725"/>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2472" name="Straight Connector 24">
            <a:extLst>
              <a:ext uri="{FF2B5EF4-FFF2-40B4-BE49-F238E27FC236}">
                <a16:creationId xmlns:a16="http://schemas.microsoft.com/office/drawing/2014/main" id="{0DFDB007-81C9-3B4D-B80F-34649A649323}"/>
              </a:ext>
            </a:extLst>
          </p:cNvPr>
          <p:cNvCxnSpPr>
            <a:cxnSpLocks noChangeShapeType="1"/>
          </p:cNvCxnSpPr>
          <p:nvPr/>
        </p:nvCxnSpPr>
        <p:spPr bwMode="auto">
          <a:xfrm flipV="1">
            <a:off x="3684588" y="3036888"/>
            <a:ext cx="2227262" cy="6016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618-01693875a-FM.png">
            <a:extLst>
              <a:ext uri="{FF2B5EF4-FFF2-40B4-BE49-F238E27FC236}">
                <a16:creationId xmlns:a16="http://schemas.microsoft.com/office/drawing/2014/main" id="{DF6AC7FF-55BB-664A-81AA-013C2487133B}"/>
              </a:ext>
            </a:extLst>
          </p:cNvPr>
          <p:cNvPicPr>
            <a:picLocks noChangeAspect="1"/>
          </p:cNvPicPr>
          <p:nvPr/>
        </p:nvPicPr>
        <p:blipFill>
          <a:blip r:embed="rId2">
            <a:extLst>
              <a:ext uri="{28A0092B-C50C-407E-A947-70E740481C1C}">
                <a14:useLocalDpi xmlns:a14="http://schemas.microsoft.com/office/drawing/2010/main" val="0"/>
              </a:ext>
            </a:extLst>
          </a:blip>
          <a:srcRect b="7578"/>
          <a:stretch>
            <a:fillRect/>
          </a:stretch>
        </p:blipFill>
        <p:spPr bwMode="auto">
          <a:xfrm>
            <a:off x="0" y="1238250"/>
            <a:ext cx="9144000"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D86381A-DFDA-3F45-BD7B-54BA61674314}"/>
              </a:ext>
            </a:extLst>
          </p:cNvPr>
          <p:cNvSpPr>
            <a:spLocks noGrp="1"/>
          </p:cNvSpPr>
          <p:nvPr>
            <p:ph type="title"/>
          </p:nvPr>
        </p:nvSpPr>
        <p:spPr>
          <a:xfrm>
            <a:off x="457200" y="228600"/>
            <a:ext cx="8229600" cy="1219200"/>
          </a:xfrm>
        </p:spPr>
        <p:txBody>
          <a:bodyPr/>
          <a:lstStyle/>
          <a:p>
            <a:pPr>
              <a:defRPr/>
            </a:pPr>
            <a:br>
              <a:rPr lang="en-US" sz="2800" b="1" dirty="0">
                <a:solidFill>
                  <a:srgbClr val="E5FFFF"/>
                </a:solidFill>
                <a:ea typeface="ＭＳ Ｐゴシック" charset="-128"/>
                <a:cs typeface="+mj-cs"/>
              </a:rPr>
            </a:br>
            <a:r>
              <a:rPr lang="en-US" b="1" i="1" dirty="0">
                <a:solidFill>
                  <a:srgbClr val="E5FFFF"/>
                </a:solidFill>
                <a:ea typeface="ＭＳ Ｐゴシック" charset="-128"/>
                <a:cs typeface="+mj-cs"/>
              </a:rPr>
              <a:t>By Design: </a:t>
            </a:r>
            <a:r>
              <a:rPr lang="en-US" b="1" i="1" dirty="0">
                <a:ea typeface="+mj-ea"/>
                <a:cs typeface="+mj-cs"/>
              </a:rPr>
              <a:t>Design </a:t>
            </a:r>
            <a:r>
              <a:rPr lang="en-US" b="1" dirty="0">
                <a:ea typeface="+mj-ea"/>
                <a:cs typeface="+mj-cs"/>
              </a:rPr>
              <a:t>Science </a:t>
            </a:r>
            <a:br>
              <a:rPr lang="en-US" b="1" dirty="0">
                <a:ea typeface="+mj-ea"/>
                <a:cs typeface="+mj-cs"/>
              </a:rPr>
            </a:br>
            <a:r>
              <a:rPr lang="en-US" b="1" dirty="0">
                <a:ea typeface="+mj-ea"/>
                <a:cs typeface="+mj-cs"/>
              </a:rPr>
              <a:t>for Grades 1-8</a:t>
            </a:r>
            <a:r>
              <a:rPr lang="en-US" b="1" dirty="0">
                <a:solidFill>
                  <a:srgbClr val="E5FFFF"/>
                </a:solidFill>
                <a:ea typeface="ＭＳ Ｐゴシック" charset="-128"/>
                <a:cs typeface="+mj-cs"/>
              </a:rPr>
              <a:t> </a:t>
            </a:r>
            <a:endParaRPr lang="en-US" dirty="0">
              <a:ea typeface="ＭＳ Ｐゴシック" charset="-128"/>
              <a:cs typeface="+mj-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9AAD-863C-7B4D-856C-F62E4E6BD10A}"/>
              </a:ext>
            </a:extLst>
          </p:cNvPr>
          <p:cNvSpPr>
            <a:spLocks noGrp="1"/>
          </p:cNvSpPr>
          <p:nvPr>
            <p:ph type="title"/>
          </p:nvPr>
        </p:nvSpPr>
        <p:spPr/>
        <p:txBody>
          <a:bodyPr/>
          <a:lstStyle/>
          <a:p>
            <a:pPr>
              <a:defRPr/>
            </a:pPr>
            <a:r>
              <a:rPr lang="en-US" b="1" i="1" dirty="0">
                <a:ea typeface="+mj-ea"/>
                <a:cs typeface="+mj-cs"/>
              </a:rPr>
              <a:t>By Design </a:t>
            </a:r>
            <a:br>
              <a:rPr lang="en-US" b="1" i="1" dirty="0">
                <a:ea typeface="+mj-ea"/>
                <a:cs typeface="+mj-cs"/>
              </a:rPr>
            </a:br>
            <a:r>
              <a:rPr lang="en-US" dirty="0">
                <a:ea typeface="+mj-ea"/>
                <a:cs typeface="+mj-cs"/>
              </a:rPr>
              <a:t>Inquiry Practices Coverage</a:t>
            </a:r>
            <a:endParaRPr lang="en-US" sz="4800" dirty="0">
              <a:ea typeface="+mj-ea"/>
              <a:cs typeface="+mj-cs"/>
            </a:endParaRPr>
          </a:p>
        </p:txBody>
      </p:sp>
      <p:sp>
        <p:nvSpPr>
          <p:cNvPr id="3" name="Content Placeholder 2">
            <a:extLst>
              <a:ext uri="{FF2B5EF4-FFF2-40B4-BE49-F238E27FC236}">
                <a16:creationId xmlns:a16="http://schemas.microsoft.com/office/drawing/2014/main" id="{10010C05-0F25-D843-BE7D-86D5217AA204}"/>
              </a:ext>
            </a:extLst>
          </p:cNvPr>
          <p:cNvSpPr>
            <a:spLocks noGrp="1"/>
          </p:cNvSpPr>
          <p:nvPr>
            <p:ph idx="1"/>
          </p:nvPr>
        </p:nvSpPr>
        <p:spPr/>
        <p:txBody>
          <a:bodyPr/>
          <a:lstStyle/>
          <a:p>
            <a:pPr marL="346075" indent="-346075">
              <a:buFont typeface="Wingdings" pitchFamily="2" charset="2"/>
              <a:buNone/>
              <a:defRPr/>
            </a:pPr>
            <a:r>
              <a:rPr lang="en-US">
                <a:ea typeface="ＭＳ Ｐゴシック" charset="-128"/>
              </a:rPr>
              <a:t>There are different forms of inquiry-based learning; but all involve students actively participating in science questioning, investigations, and drawing conclusions for their experiments (activating prior knowledge).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A90FC-8D6D-5E4F-99D6-C52E90D6B6E2}"/>
              </a:ext>
            </a:extLst>
          </p:cNvPr>
          <p:cNvSpPr>
            <a:spLocks noGrp="1"/>
          </p:cNvSpPr>
          <p:nvPr>
            <p:ph type="title"/>
          </p:nvPr>
        </p:nvSpPr>
        <p:spPr/>
        <p:txBody>
          <a:bodyPr/>
          <a:lstStyle/>
          <a:p>
            <a:pPr algn="l">
              <a:defRPr/>
            </a:pPr>
            <a:r>
              <a:rPr lang="en-US" sz="3200" b="1" dirty="0">
                <a:solidFill>
                  <a:schemeClr val="tx1"/>
                </a:solidFill>
                <a:ea typeface="ＭＳ Ｐゴシック"/>
                <a:cs typeface="+mj-cs"/>
              </a:rPr>
              <a:t>Levels of Inquiry</a:t>
            </a:r>
            <a:endParaRPr lang="en-US" sz="3600" dirty="0">
              <a:solidFill>
                <a:schemeClr val="tx1"/>
              </a:solidFill>
              <a:ea typeface="+mj-ea"/>
              <a:cs typeface="+mj-cs"/>
            </a:endParaRPr>
          </a:p>
        </p:txBody>
      </p:sp>
      <p:pic>
        <p:nvPicPr>
          <p:cNvPr id="65539" name="Picture 4" descr="chart_Slide_17.png">
            <a:extLst>
              <a:ext uri="{FF2B5EF4-FFF2-40B4-BE49-F238E27FC236}">
                <a16:creationId xmlns:a16="http://schemas.microsoft.com/office/drawing/2014/main" id="{44ABFA87-2D60-D640-9AD8-C6D5A2B069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335088"/>
            <a:ext cx="9144000" cy="5173662"/>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5">
            <a:extLst>
              <a:ext uri="{FF2B5EF4-FFF2-40B4-BE49-F238E27FC236}">
                <a16:creationId xmlns:a16="http://schemas.microsoft.com/office/drawing/2014/main" id="{504CB580-845F-1843-AE29-1410F62CBDC0}"/>
              </a:ext>
            </a:extLst>
          </p:cNvPr>
          <p:cNvSpPr txBox="1">
            <a:spLocks noChangeArrowheads="1"/>
          </p:cNvSpPr>
          <p:nvPr/>
        </p:nvSpPr>
        <p:spPr bwMode="auto">
          <a:xfrm>
            <a:off x="3429000" y="71691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DA61E-47E0-DA42-BA45-FDD32E5EE587}"/>
              </a:ext>
            </a:extLst>
          </p:cNvPr>
          <p:cNvSpPr>
            <a:spLocks noGrp="1"/>
          </p:cNvSpPr>
          <p:nvPr>
            <p:ph type="title"/>
          </p:nvPr>
        </p:nvSpPr>
        <p:spPr/>
        <p:txBody>
          <a:bodyPr/>
          <a:lstStyle/>
          <a:p>
            <a:pPr algn="l">
              <a:defRPr/>
            </a:pPr>
            <a:r>
              <a:rPr lang="en-US" sz="3200" b="1" dirty="0">
                <a:solidFill>
                  <a:schemeClr val="tx1"/>
                </a:solidFill>
                <a:ea typeface="ＭＳ Ｐゴシック"/>
                <a:cs typeface="+mj-cs"/>
              </a:rPr>
              <a:t>Levels of Inquiry</a:t>
            </a:r>
            <a:endParaRPr lang="en-US" sz="3600" dirty="0">
              <a:solidFill>
                <a:schemeClr val="tx1"/>
              </a:solidFill>
              <a:ea typeface="+mj-ea"/>
              <a:cs typeface="+mj-cs"/>
            </a:endParaRPr>
          </a:p>
        </p:txBody>
      </p:sp>
      <p:sp>
        <p:nvSpPr>
          <p:cNvPr id="66563" name="TextBox 5">
            <a:extLst>
              <a:ext uri="{FF2B5EF4-FFF2-40B4-BE49-F238E27FC236}">
                <a16:creationId xmlns:a16="http://schemas.microsoft.com/office/drawing/2014/main" id="{C787161C-32DF-AC41-93B7-1FB1C1BE1BD0}"/>
              </a:ext>
            </a:extLst>
          </p:cNvPr>
          <p:cNvSpPr txBox="1">
            <a:spLocks noChangeArrowheads="1"/>
          </p:cNvSpPr>
          <p:nvPr/>
        </p:nvSpPr>
        <p:spPr bwMode="auto">
          <a:xfrm>
            <a:off x="3429000" y="71691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pic>
        <p:nvPicPr>
          <p:cNvPr id="66564" name="Picture 5" descr="chart_Slide_17_A.png">
            <a:extLst>
              <a:ext uri="{FF2B5EF4-FFF2-40B4-BE49-F238E27FC236}">
                <a16:creationId xmlns:a16="http://schemas.microsoft.com/office/drawing/2014/main" id="{60D2E8CA-C843-EE46-9A84-7651AA8359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238" y="1336675"/>
            <a:ext cx="9144000"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3">
            <a:extLst>
              <a:ext uri="{FF2B5EF4-FFF2-40B4-BE49-F238E27FC236}">
                <a16:creationId xmlns:a16="http://schemas.microsoft.com/office/drawing/2014/main" id="{68F91E39-C2CB-4D4D-B313-F461B19B00D0}"/>
              </a:ext>
            </a:extLst>
          </p:cNvPr>
          <p:cNvSpPr txBox="1">
            <a:spLocks noChangeArrowheads="1"/>
          </p:cNvSpPr>
          <p:nvPr/>
        </p:nvSpPr>
        <p:spPr bwMode="auto">
          <a:xfrm>
            <a:off x="3821113" y="716915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pic>
        <p:nvPicPr>
          <p:cNvPr id="67587" name="Picture 1" descr="KH_BD1_TEG7_U3C09L3_228-235-1.png">
            <a:extLst>
              <a:ext uri="{FF2B5EF4-FFF2-40B4-BE49-F238E27FC236}">
                <a16:creationId xmlns:a16="http://schemas.microsoft.com/office/drawing/2014/main" id="{14757306-0529-2143-B34E-DE04CF235F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63" y="1050925"/>
            <a:ext cx="8180387" cy="5002213"/>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2" descr="Directe_Inquiry_Icon.png">
            <a:extLst>
              <a:ext uri="{FF2B5EF4-FFF2-40B4-BE49-F238E27FC236}">
                <a16:creationId xmlns:a16="http://schemas.microsoft.com/office/drawing/2014/main" id="{1DB41EA6-F171-D343-A729-811E2DD266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275" y="65088"/>
            <a:ext cx="4086225" cy="1277937"/>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3" descr="233_Zoom_Directed.png">
            <a:extLst>
              <a:ext uri="{FF2B5EF4-FFF2-40B4-BE49-F238E27FC236}">
                <a16:creationId xmlns:a16="http://schemas.microsoft.com/office/drawing/2014/main" id="{55DE8968-BB47-2047-ADDE-9435432444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36900" y="2066925"/>
            <a:ext cx="4389438" cy="4389438"/>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7590" name="Straight Connector 11">
            <a:extLst>
              <a:ext uri="{FF2B5EF4-FFF2-40B4-BE49-F238E27FC236}">
                <a16:creationId xmlns:a16="http://schemas.microsoft.com/office/drawing/2014/main" id="{FF167474-1C96-F143-825E-5A794D6139F8}"/>
              </a:ext>
            </a:extLst>
          </p:cNvPr>
          <p:cNvCxnSpPr>
            <a:cxnSpLocks noChangeShapeType="1"/>
          </p:cNvCxnSpPr>
          <p:nvPr/>
        </p:nvCxnSpPr>
        <p:spPr bwMode="auto">
          <a:xfrm flipV="1">
            <a:off x="6562725" y="2387600"/>
            <a:ext cx="609600" cy="2127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BBE8-70B4-5E41-BC82-67413E195448}"/>
              </a:ext>
            </a:extLst>
          </p:cNvPr>
          <p:cNvSpPr>
            <a:spLocks noGrp="1"/>
          </p:cNvSpPr>
          <p:nvPr>
            <p:ph type="title"/>
          </p:nvPr>
        </p:nvSpPr>
        <p:spPr/>
        <p:txBody>
          <a:bodyPr/>
          <a:lstStyle/>
          <a:p>
            <a:pPr algn="l">
              <a:defRPr/>
            </a:pPr>
            <a:r>
              <a:rPr lang="en-US" sz="3200" b="1" dirty="0">
                <a:solidFill>
                  <a:schemeClr val="tx1"/>
                </a:solidFill>
                <a:ea typeface="ＭＳ Ｐゴシック"/>
                <a:cs typeface="+mj-cs"/>
              </a:rPr>
              <a:t>Levels of Inquiry</a:t>
            </a:r>
            <a:endParaRPr lang="en-US" sz="3600" dirty="0">
              <a:solidFill>
                <a:schemeClr val="tx1"/>
              </a:solidFill>
              <a:ea typeface="+mj-ea"/>
              <a:cs typeface="+mj-cs"/>
            </a:endParaRPr>
          </a:p>
        </p:txBody>
      </p:sp>
      <p:sp>
        <p:nvSpPr>
          <p:cNvPr id="68611" name="TextBox 5">
            <a:extLst>
              <a:ext uri="{FF2B5EF4-FFF2-40B4-BE49-F238E27FC236}">
                <a16:creationId xmlns:a16="http://schemas.microsoft.com/office/drawing/2014/main" id="{A9FB32D7-62BB-1646-B544-CA0FF77939D3}"/>
              </a:ext>
            </a:extLst>
          </p:cNvPr>
          <p:cNvSpPr txBox="1">
            <a:spLocks noChangeArrowheads="1"/>
          </p:cNvSpPr>
          <p:nvPr/>
        </p:nvSpPr>
        <p:spPr bwMode="auto">
          <a:xfrm>
            <a:off x="3429000" y="71691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pic>
        <p:nvPicPr>
          <p:cNvPr id="68612" name="Picture 6" descr="chart_Slide_17_B.png">
            <a:extLst>
              <a:ext uri="{FF2B5EF4-FFF2-40B4-BE49-F238E27FC236}">
                <a16:creationId xmlns:a16="http://schemas.microsoft.com/office/drawing/2014/main" id="{4FD6C23C-B0DE-D44E-A514-C1851F3EE9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238" y="1338263"/>
            <a:ext cx="91440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3">
            <a:extLst>
              <a:ext uri="{FF2B5EF4-FFF2-40B4-BE49-F238E27FC236}">
                <a16:creationId xmlns:a16="http://schemas.microsoft.com/office/drawing/2014/main" id="{020BE9A5-15BF-7A4F-8C34-9E384DBDE71A}"/>
              </a:ext>
            </a:extLst>
          </p:cNvPr>
          <p:cNvSpPr txBox="1">
            <a:spLocks noChangeArrowheads="1"/>
          </p:cNvSpPr>
          <p:nvPr/>
        </p:nvSpPr>
        <p:spPr bwMode="auto">
          <a:xfrm>
            <a:off x="3821113" y="716915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pic>
        <p:nvPicPr>
          <p:cNvPr id="69635" name="Picture 1" descr="73.png">
            <a:extLst>
              <a:ext uri="{FF2B5EF4-FFF2-40B4-BE49-F238E27FC236}">
                <a16:creationId xmlns:a16="http://schemas.microsoft.com/office/drawing/2014/main" id="{878D05A2-D789-994F-8620-21D3E6682C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3150" y="1023938"/>
            <a:ext cx="4457700" cy="5440362"/>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2" descr="SI_ZOOM.png">
            <a:extLst>
              <a:ext uri="{FF2B5EF4-FFF2-40B4-BE49-F238E27FC236}">
                <a16:creationId xmlns:a16="http://schemas.microsoft.com/office/drawing/2014/main" id="{DF52E244-8F04-3E4C-87B5-0980B78868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2850" y="1182688"/>
            <a:ext cx="3921125" cy="3921125"/>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3" descr="Structured_Inquiry_icons.png">
            <a:extLst>
              <a:ext uri="{FF2B5EF4-FFF2-40B4-BE49-F238E27FC236}">
                <a16:creationId xmlns:a16="http://schemas.microsoft.com/office/drawing/2014/main" id="{12809B98-83BC-BC43-9B41-AFE84C0289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438" y="-31750"/>
            <a:ext cx="4168775" cy="1331913"/>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3">
            <a:extLst>
              <a:ext uri="{FF2B5EF4-FFF2-40B4-BE49-F238E27FC236}">
                <a16:creationId xmlns:a16="http://schemas.microsoft.com/office/drawing/2014/main" id="{5FCD7FC0-5EFF-7741-80E6-490A17BA2C89}"/>
              </a:ext>
            </a:extLst>
          </p:cNvPr>
          <p:cNvSpPr txBox="1">
            <a:spLocks noChangeArrowheads="1"/>
          </p:cNvSpPr>
          <p:nvPr/>
        </p:nvSpPr>
        <p:spPr bwMode="auto">
          <a:xfrm>
            <a:off x="3821113" y="716915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sp>
        <p:nvSpPr>
          <p:cNvPr id="5" name="Rectangle 4">
            <a:extLst>
              <a:ext uri="{FF2B5EF4-FFF2-40B4-BE49-F238E27FC236}">
                <a16:creationId xmlns:a16="http://schemas.microsoft.com/office/drawing/2014/main" id="{D5189D27-493C-364C-BA34-24DB485CA1E8}"/>
              </a:ext>
            </a:extLst>
          </p:cNvPr>
          <p:cNvSpPr/>
          <p:nvPr/>
        </p:nvSpPr>
        <p:spPr>
          <a:xfrm>
            <a:off x="476250" y="330200"/>
            <a:ext cx="4929188" cy="523875"/>
          </a:xfrm>
          <a:prstGeom prst="rect">
            <a:avLst/>
          </a:prstGeom>
        </p:spPr>
        <p:txBody>
          <a:bodyPr wrap="none">
            <a:spAutoFit/>
          </a:bodyPr>
          <a:lstStyle/>
          <a:p>
            <a:pPr eaLnBrk="1" hangingPunct="1">
              <a:defRPr/>
            </a:pPr>
            <a:r>
              <a:rPr lang="en-US" sz="2800" b="1" kern="0" dirty="0">
                <a:effectLst>
                  <a:outerShdw blurRad="38100" dist="38100" dir="2700000" algn="tl">
                    <a:srgbClr val="000000"/>
                  </a:outerShdw>
                </a:effectLst>
                <a:latin typeface="Tahoma" charset="0"/>
                <a:ea typeface="ＭＳ Ｐゴシック" charset="0"/>
                <a:cs typeface="ＭＳ Ｐゴシック" charset="0"/>
              </a:rPr>
              <a:t>Additional Inquiry Activity</a:t>
            </a:r>
            <a:endParaRPr lang="en-US" sz="2800" kern="0" dirty="0">
              <a:effectLst>
                <a:outerShdw blurRad="38100" dist="38100" dir="2700000" algn="tl">
                  <a:srgbClr val="000000"/>
                </a:outerShdw>
              </a:effectLst>
              <a:latin typeface="Tahoma" charset="0"/>
              <a:ea typeface="ＭＳ Ｐゴシック" charset="0"/>
              <a:cs typeface="ＭＳ Ｐゴシック" charset="0"/>
            </a:endParaRPr>
          </a:p>
        </p:txBody>
      </p:sp>
      <p:pic>
        <p:nvPicPr>
          <p:cNvPr id="70660" name="Picture 1" descr="engineer.png">
            <a:extLst>
              <a:ext uri="{FF2B5EF4-FFF2-40B4-BE49-F238E27FC236}">
                <a16:creationId xmlns:a16="http://schemas.microsoft.com/office/drawing/2014/main" id="{CC4C8CC2-CE73-044B-94E7-1428F530A0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1050" y="1023938"/>
            <a:ext cx="7581900" cy="5383212"/>
          </a:xfrm>
          <a:prstGeom prst="rect">
            <a:avLst/>
          </a:prstGeom>
          <a:noFill/>
          <a:ln w="28575">
            <a:solidFill>
              <a:srgbClr val="FF0000"/>
            </a:solidFill>
            <a:miter lim="800000"/>
            <a:headEnd/>
            <a:tailEnd/>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380A3-01B7-A640-A932-5D1D9670E4CD}"/>
              </a:ext>
            </a:extLst>
          </p:cNvPr>
          <p:cNvSpPr>
            <a:spLocks noGrp="1"/>
          </p:cNvSpPr>
          <p:nvPr>
            <p:ph type="title"/>
          </p:nvPr>
        </p:nvSpPr>
        <p:spPr/>
        <p:txBody>
          <a:bodyPr/>
          <a:lstStyle/>
          <a:p>
            <a:pPr algn="l">
              <a:defRPr/>
            </a:pPr>
            <a:r>
              <a:rPr lang="en-US" sz="3200" b="1" dirty="0">
                <a:solidFill>
                  <a:schemeClr val="tx1"/>
                </a:solidFill>
                <a:ea typeface="ＭＳ Ｐゴシック"/>
                <a:cs typeface="+mj-cs"/>
              </a:rPr>
              <a:t>Levels of Inquiry</a:t>
            </a:r>
            <a:endParaRPr lang="en-US" sz="3600" dirty="0">
              <a:solidFill>
                <a:schemeClr val="tx1"/>
              </a:solidFill>
              <a:ea typeface="+mj-ea"/>
              <a:cs typeface="+mj-cs"/>
            </a:endParaRPr>
          </a:p>
        </p:txBody>
      </p:sp>
      <p:sp>
        <p:nvSpPr>
          <p:cNvPr id="71683" name="TextBox 5">
            <a:extLst>
              <a:ext uri="{FF2B5EF4-FFF2-40B4-BE49-F238E27FC236}">
                <a16:creationId xmlns:a16="http://schemas.microsoft.com/office/drawing/2014/main" id="{BCD6E95A-4A96-924D-88C7-08D7B213E959}"/>
              </a:ext>
            </a:extLst>
          </p:cNvPr>
          <p:cNvSpPr txBox="1">
            <a:spLocks noChangeArrowheads="1"/>
          </p:cNvSpPr>
          <p:nvPr/>
        </p:nvSpPr>
        <p:spPr bwMode="auto">
          <a:xfrm>
            <a:off x="3429000" y="71691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pic>
        <p:nvPicPr>
          <p:cNvPr id="71684" name="Picture 5" descr="chart_Slide_17_C.png">
            <a:extLst>
              <a:ext uri="{FF2B5EF4-FFF2-40B4-BE49-F238E27FC236}">
                <a16:creationId xmlns:a16="http://schemas.microsoft.com/office/drawing/2014/main" id="{A6DB8958-453B-6249-90FB-177115428B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238" y="1338263"/>
            <a:ext cx="91440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F1CDD-7201-F344-833A-8168D061B9C0}"/>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
        <p:nvSpPr>
          <p:cNvPr id="3" name="Content Placeholder 2">
            <a:extLst>
              <a:ext uri="{FF2B5EF4-FFF2-40B4-BE49-F238E27FC236}">
                <a16:creationId xmlns:a16="http://schemas.microsoft.com/office/drawing/2014/main" id="{C1366C69-BF58-FA48-BC18-6759F3A62B4A}"/>
              </a:ext>
            </a:extLst>
          </p:cNvPr>
          <p:cNvSpPr>
            <a:spLocks noGrp="1"/>
          </p:cNvSpPr>
          <p:nvPr>
            <p:ph idx="1"/>
          </p:nvPr>
        </p:nvSpPr>
        <p:spPr>
          <a:xfrm>
            <a:off x="457200" y="1900238"/>
            <a:ext cx="8253413" cy="4576762"/>
          </a:xfrm>
        </p:spPr>
        <p:txBody>
          <a:bodyPr/>
          <a:lstStyle/>
          <a:p>
            <a:pPr marL="0" indent="0" algn="ctr" eaLnBrk="1" hangingPunct="1">
              <a:buFont typeface="Wingdings" charset="0"/>
              <a:buNone/>
              <a:defRPr/>
            </a:pPr>
            <a:r>
              <a:rPr lang="en-US" b="1" dirty="0">
                <a:cs typeface="+mn-cs"/>
              </a:rPr>
              <a:t>5-Step Instructional Model</a:t>
            </a:r>
          </a:p>
          <a:p>
            <a:pPr marL="0" indent="0" algn="ctr" eaLnBrk="1" hangingPunct="1">
              <a:buFont typeface="Wingdings" charset="0"/>
              <a:buNone/>
              <a:defRPr/>
            </a:pPr>
            <a:endParaRPr lang="en-US" b="1" dirty="0">
              <a:cs typeface="+mn-cs"/>
            </a:endParaRPr>
          </a:p>
        </p:txBody>
      </p:sp>
      <p:pic>
        <p:nvPicPr>
          <p:cNvPr id="8196" name="Picture 4" descr="hot_dogs.png">
            <a:extLst>
              <a:ext uri="{FF2B5EF4-FFF2-40B4-BE49-F238E27FC236}">
                <a16:creationId xmlns:a16="http://schemas.microsoft.com/office/drawing/2014/main" id="{D0FFFA05-DF3C-284A-A95E-F52E72AB1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7275" y="2092325"/>
            <a:ext cx="4470400" cy="4549775"/>
          </a:xfrm>
          <a:prstGeom prst="rect">
            <a:avLst/>
          </a:prstGeom>
          <a:noFill/>
          <a:ln>
            <a:noFill/>
          </a:ln>
          <a:effectLst>
            <a:outerShdw dist="2540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3">
            <a:extLst>
              <a:ext uri="{FF2B5EF4-FFF2-40B4-BE49-F238E27FC236}">
                <a16:creationId xmlns:a16="http://schemas.microsoft.com/office/drawing/2014/main" id="{1054E036-F036-9C40-BD1E-DC582EAF9B5F}"/>
              </a:ext>
            </a:extLst>
          </p:cNvPr>
          <p:cNvSpPr txBox="1">
            <a:spLocks noChangeArrowheads="1"/>
          </p:cNvSpPr>
          <p:nvPr/>
        </p:nvSpPr>
        <p:spPr bwMode="auto">
          <a:xfrm>
            <a:off x="3821113" y="716915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pic>
        <p:nvPicPr>
          <p:cNvPr id="72707" name="Picture 1" descr="KH_BD1_TEG7_U3C09L3_228-235-1.png">
            <a:extLst>
              <a:ext uri="{FF2B5EF4-FFF2-40B4-BE49-F238E27FC236}">
                <a16:creationId xmlns:a16="http://schemas.microsoft.com/office/drawing/2014/main" id="{F30BFCE6-8710-8244-BFCD-4C25C24E2B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63" y="1050925"/>
            <a:ext cx="8180387" cy="5002213"/>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1" descr="32_zoom.png">
            <a:extLst>
              <a:ext uri="{FF2B5EF4-FFF2-40B4-BE49-F238E27FC236}">
                <a16:creationId xmlns:a16="http://schemas.microsoft.com/office/drawing/2014/main" id="{DD35E1A7-7AD8-5F49-8B15-4324374DC2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3094038"/>
            <a:ext cx="4038600" cy="4038600"/>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2709" name="Straight Connector 8">
            <a:extLst>
              <a:ext uri="{FF2B5EF4-FFF2-40B4-BE49-F238E27FC236}">
                <a16:creationId xmlns:a16="http://schemas.microsoft.com/office/drawing/2014/main" id="{00D6B8F6-BF9D-FF47-8FFA-DC83BE1B8F06}"/>
              </a:ext>
            </a:extLst>
          </p:cNvPr>
          <p:cNvCxnSpPr>
            <a:cxnSpLocks noChangeShapeType="1"/>
          </p:cNvCxnSpPr>
          <p:nvPr/>
        </p:nvCxnSpPr>
        <p:spPr bwMode="auto">
          <a:xfrm>
            <a:off x="5922963" y="5329238"/>
            <a:ext cx="385762" cy="1365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pic>
        <p:nvPicPr>
          <p:cNvPr id="72710" name="Picture 7" descr="Guided_Inq_Icon.png">
            <a:extLst>
              <a:ext uri="{FF2B5EF4-FFF2-40B4-BE49-F238E27FC236}">
                <a16:creationId xmlns:a16="http://schemas.microsoft.com/office/drawing/2014/main" id="{5A3CE46F-EFB9-3F4B-B1E4-206D52B55F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8138" y="119063"/>
            <a:ext cx="4162425" cy="1231900"/>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DF413-D975-304F-B07C-2325F981A353}"/>
              </a:ext>
            </a:extLst>
          </p:cNvPr>
          <p:cNvSpPr>
            <a:spLocks noGrp="1"/>
          </p:cNvSpPr>
          <p:nvPr>
            <p:ph type="title"/>
          </p:nvPr>
        </p:nvSpPr>
        <p:spPr/>
        <p:txBody>
          <a:bodyPr/>
          <a:lstStyle/>
          <a:p>
            <a:pPr algn="l">
              <a:defRPr/>
            </a:pPr>
            <a:r>
              <a:rPr lang="en-US" sz="3200" b="1" dirty="0">
                <a:solidFill>
                  <a:schemeClr val="tx1"/>
                </a:solidFill>
                <a:ea typeface="ＭＳ Ｐゴシック"/>
                <a:cs typeface="+mj-cs"/>
              </a:rPr>
              <a:t>Levels of Inquiry</a:t>
            </a:r>
            <a:endParaRPr lang="en-US" sz="3600" dirty="0">
              <a:solidFill>
                <a:schemeClr val="tx1"/>
              </a:solidFill>
              <a:ea typeface="+mj-ea"/>
              <a:cs typeface="+mj-cs"/>
            </a:endParaRPr>
          </a:p>
        </p:txBody>
      </p:sp>
      <p:sp>
        <p:nvSpPr>
          <p:cNvPr id="73731" name="TextBox 5">
            <a:extLst>
              <a:ext uri="{FF2B5EF4-FFF2-40B4-BE49-F238E27FC236}">
                <a16:creationId xmlns:a16="http://schemas.microsoft.com/office/drawing/2014/main" id="{9415471D-4DD0-6C45-9A6A-1AC1CFC02913}"/>
              </a:ext>
            </a:extLst>
          </p:cNvPr>
          <p:cNvSpPr txBox="1">
            <a:spLocks noChangeArrowheads="1"/>
          </p:cNvSpPr>
          <p:nvPr/>
        </p:nvSpPr>
        <p:spPr bwMode="auto">
          <a:xfrm>
            <a:off x="3429000" y="71691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pic>
        <p:nvPicPr>
          <p:cNvPr id="73732" name="Picture 6" descr="chart_Slide_17_D.png">
            <a:extLst>
              <a:ext uri="{FF2B5EF4-FFF2-40B4-BE49-F238E27FC236}">
                <a16:creationId xmlns:a16="http://schemas.microsoft.com/office/drawing/2014/main" id="{D29A29F4-03B2-8D41-9374-A4B49DDFC7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238" y="1336675"/>
            <a:ext cx="9144000"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3">
            <a:extLst>
              <a:ext uri="{FF2B5EF4-FFF2-40B4-BE49-F238E27FC236}">
                <a16:creationId xmlns:a16="http://schemas.microsoft.com/office/drawing/2014/main" id="{16340019-6898-3247-BBBE-719693931D92}"/>
              </a:ext>
            </a:extLst>
          </p:cNvPr>
          <p:cNvSpPr txBox="1">
            <a:spLocks noChangeArrowheads="1"/>
          </p:cNvSpPr>
          <p:nvPr/>
        </p:nvSpPr>
        <p:spPr bwMode="auto">
          <a:xfrm>
            <a:off x="3821113" y="716915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pic>
        <p:nvPicPr>
          <p:cNvPr id="74755" name="Picture 6" descr="Slide_23_proto_13_2.png">
            <a:extLst>
              <a:ext uri="{FF2B5EF4-FFF2-40B4-BE49-F238E27FC236}">
                <a16:creationId xmlns:a16="http://schemas.microsoft.com/office/drawing/2014/main" id="{8E23F71F-3C7E-A14D-BF65-FDC8509E5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198563"/>
            <a:ext cx="7602538" cy="5037137"/>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7" descr="lifestyle.png">
            <a:extLst>
              <a:ext uri="{FF2B5EF4-FFF2-40B4-BE49-F238E27FC236}">
                <a16:creationId xmlns:a16="http://schemas.microsoft.com/office/drawing/2014/main" id="{13152257-65C4-2146-A5E7-CCC4F1E527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4813" y="4179888"/>
            <a:ext cx="4732337"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8" descr="Open-Inquiry.png">
            <a:extLst>
              <a:ext uri="{FF2B5EF4-FFF2-40B4-BE49-F238E27FC236}">
                <a16:creationId xmlns:a16="http://schemas.microsoft.com/office/drawing/2014/main" id="{D448237A-08F8-E94B-9084-F41ADFC972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163" y="-55563"/>
            <a:ext cx="4191000" cy="1514476"/>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Box 3">
            <a:extLst>
              <a:ext uri="{FF2B5EF4-FFF2-40B4-BE49-F238E27FC236}">
                <a16:creationId xmlns:a16="http://schemas.microsoft.com/office/drawing/2014/main" id="{A52C06B0-C9DB-FC4D-96E4-94275BECBFF1}"/>
              </a:ext>
            </a:extLst>
          </p:cNvPr>
          <p:cNvSpPr txBox="1">
            <a:spLocks noChangeArrowheads="1"/>
          </p:cNvSpPr>
          <p:nvPr/>
        </p:nvSpPr>
        <p:spPr bwMode="auto">
          <a:xfrm>
            <a:off x="3821113" y="716915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pic>
        <p:nvPicPr>
          <p:cNvPr id="75779" name="Picture 1" descr="TE_13.png">
            <a:extLst>
              <a:ext uri="{FF2B5EF4-FFF2-40B4-BE49-F238E27FC236}">
                <a16:creationId xmlns:a16="http://schemas.microsoft.com/office/drawing/2014/main" id="{AF7A7CBC-6EFC-4C42-BD64-2A34352A71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250" y="903288"/>
            <a:ext cx="5459413" cy="6675437"/>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2" descr="slide_24_Zoom.png">
            <a:extLst>
              <a:ext uri="{FF2B5EF4-FFF2-40B4-BE49-F238E27FC236}">
                <a16:creationId xmlns:a16="http://schemas.microsoft.com/office/drawing/2014/main" id="{920407E7-960E-5342-9DB1-F2236EB602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4150" y="230188"/>
            <a:ext cx="5149850" cy="5149850"/>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3">
            <a:extLst>
              <a:ext uri="{FF2B5EF4-FFF2-40B4-BE49-F238E27FC236}">
                <a16:creationId xmlns:a16="http://schemas.microsoft.com/office/drawing/2014/main" id="{86E9AAE8-DB10-F944-9931-054C6E06EB58}"/>
              </a:ext>
            </a:extLst>
          </p:cNvPr>
          <p:cNvSpPr txBox="1">
            <a:spLocks noChangeArrowheads="1"/>
          </p:cNvSpPr>
          <p:nvPr/>
        </p:nvSpPr>
        <p:spPr bwMode="auto">
          <a:xfrm>
            <a:off x="3821113" y="716915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sp>
        <p:nvSpPr>
          <p:cNvPr id="5" name="Rectangle 4">
            <a:extLst>
              <a:ext uri="{FF2B5EF4-FFF2-40B4-BE49-F238E27FC236}">
                <a16:creationId xmlns:a16="http://schemas.microsoft.com/office/drawing/2014/main" id="{6CA35606-74AA-AF46-B6C1-E006EDEE9A8C}"/>
              </a:ext>
            </a:extLst>
          </p:cNvPr>
          <p:cNvSpPr/>
          <p:nvPr/>
        </p:nvSpPr>
        <p:spPr>
          <a:xfrm>
            <a:off x="476250" y="330200"/>
            <a:ext cx="7712075" cy="461963"/>
          </a:xfrm>
          <a:prstGeom prst="rect">
            <a:avLst/>
          </a:prstGeom>
        </p:spPr>
        <p:txBody>
          <a:bodyPr wrap="none">
            <a:spAutoFit/>
          </a:bodyPr>
          <a:lstStyle/>
          <a:p>
            <a:pPr eaLnBrk="1" hangingPunct="1">
              <a:defRPr/>
            </a:pPr>
            <a:r>
              <a:rPr lang="en-US" sz="2400" b="1" kern="0" dirty="0">
                <a:effectLst>
                  <a:outerShdw blurRad="38100" dist="38100" dir="2700000" algn="tl">
                    <a:srgbClr val="000000"/>
                  </a:outerShdw>
                </a:effectLst>
                <a:latin typeface="Tahoma" charset="0"/>
                <a:ea typeface="ＭＳ Ｐゴシック" charset="0"/>
                <a:cs typeface="ＭＳ Ｐゴシック" charset="0"/>
              </a:rPr>
              <a:t>Inquiry Practice Tip- </a:t>
            </a:r>
            <a:r>
              <a:rPr lang="en-US" sz="2400" kern="0" dirty="0">
                <a:effectLst>
                  <a:outerShdw blurRad="38100" dist="38100" dir="2700000" algn="tl">
                    <a:srgbClr val="000000"/>
                  </a:outerShdw>
                </a:effectLst>
                <a:latin typeface="Tahoma" charset="0"/>
                <a:ea typeface="ＭＳ Ｐゴシック" charset="0"/>
                <a:cs typeface="ＭＳ Ｐゴシック" charset="0"/>
              </a:rPr>
              <a:t>Structured and Directed Inquiry</a:t>
            </a:r>
            <a:endParaRPr lang="en-US" sz="2800" kern="0" dirty="0">
              <a:effectLst>
                <a:outerShdw blurRad="38100" dist="38100" dir="2700000" algn="tl">
                  <a:srgbClr val="000000"/>
                </a:outerShdw>
              </a:effectLst>
              <a:latin typeface="Tahoma" charset="0"/>
              <a:ea typeface="ＭＳ Ｐゴシック" charset="0"/>
              <a:cs typeface="ＭＳ Ｐゴシック" charset="0"/>
            </a:endParaRPr>
          </a:p>
        </p:txBody>
      </p:sp>
      <p:pic>
        <p:nvPicPr>
          <p:cNvPr id="76804" name="Picture 1" descr="121TE.png">
            <a:extLst>
              <a:ext uri="{FF2B5EF4-FFF2-40B4-BE49-F238E27FC236}">
                <a16:creationId xmlns:a16="http://schemas.microsoft.com/office/drawing/2014/main" id="{904D3298-F26A-0B47-AC58-48B80919BF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050" y="1023938"/>
            <a:ext cx="4403725" cy="5383212"/>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descr="Inq_Prac_tip.png">
            <a:extLst>
              <a:ext uri="{FF2B5EF4-FFF2-40B4-BE49-F238E27FC236}">
                <a16:creationId xmlns:a16="http://schemas.microsoft.com/office/drawing/2014/main" id="{A7DF68A6-2A30-0646-A9C3-58E70B36D0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796925"/>
            <a:ext cx="4654550" cy="4656138"/>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3">
            <a:extLst>
              <a:ext uri="{FF2B5EF4-FFF2-40B4-BE49-F238E27FC236}">
                <a16:creationId xmlns:a16="http://schemas.microsoft.com/office/drawing/2014/main" id="{DA741330-9BA2-0448-B425-C5A1BE186304}"/>
              </a:ext>
            </a:extLst>
          </p:cNvPr>
          <p:cNvSpPr txBox="1">
            <a:spLocks noChangeArrowheads="1"/>
          </p:cNvSpPr>
          <p:nvPr/>
        </p:nvSpPr>
        <p:spPr bwMode="auto">
          <a:xfrm>
            <a:off x="3821113" y="716915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sp>
        <p:nvSpPr>
          <p:cNvPr id="5" name="Rectangle 4">
            <a:extLst>
              <a:ext uri="{FF2B5EF4-FFF2-40B4-BE49-F238E27FC236}">
                <a16:creationId xmlns:a16="http://schemas.microsoft.com/office/drawing/2014/main" id="{2D38E0AB-6D98-B243-A291-AC1AA1A5A244}"/>
              </a:ext>
            </a:extLst>
          </p:cNvPr>
          <p:cNvSpPr/>
          <p:nvPr/>
        </p:nvSpPr>
        <p:spPr>
          <a:xfrm>
            <a:off x="476250" y="330200"/>
            <a:ext cx="5332413" cy="523875"/>
          </a:xfrm>
          <a:prstGeom prst="rect">
            <a:avLst/>
          </a:prstGeom>
        </p:spPr>
        <p:txBody>
          <a:bodyPr wrap="none">
            <a:spAutoFit/>
          </a:bodyPr>
          <a:lstStyle/>
          <a:p>
            <a:pPr eaLnBrk="1" hangingPunct="1">
              <a:defRPr/>
            </a:pPr>
            <a:r>
              <a:rPr lang="en-US" sz="2800" b="1" kern="0" dirty="0">
                <a:effectLst>
                  <a:outerShdw blurRad="38100" dist="38100" dir="2700000" algn="tl">
                    <a:srgbClr val="000000"/>
                  </a:outerShdw>
                </a:effectLst>
                <a:latin typeface="Tahoma" charset="0"/>
                <a:ea typeface="ＭＳ Ｐゴシック" charset="0"/>
                <a:cs typeface="ＭＳ Ｐゴシック" charset="0"/>
              </a:rPr>
              <a:t>Incorporate Inquiry Practice</a:t>
            </a:r>
            <a:endParaRPr lang="en-US" sz="3200" b="1" kern="0" dirty="0">
              <a:effectLst>
                <a:outerShdw blurRad="38100" dist="38100" dir="2700000" algn="tl">
                  <a:srgbClr val="000000"/>
                </a:outerShdw>
              </a:effectLst>
              <a:latin typeface="Tahoma" charset="0"/>
              <a:ea typeface="ＭＳ Ｐゴシック" charset="0"/>
              <a:cs typeface="ＭＳ Ｐゴシック" charset="0"/>
            </a:endParaRPr>
          </a:p>
        </p:txBody>
      </p:sp>
      <p:pic>
        <p:nvPicPr>
          <p:cNvPr id="77828" name="Picture 2" descr="G2_77.png">
            <a:extLst>
              <a:ext uri="{FF2B5EF4-FFF2-40B4-BE49-F238E27FC236}">
                <a16:creationId xmlns:a16="http://schemas.microsoft.com/office/drawing/2014/main" id="{ACD21AF5-5212-A34D-A465-5E136458D7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050" y="1012825"/>
            <a:ext cx="4413250" cy="5394325"/>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descr="IncInqPrc.png">
            <a:extLst>
              <a:ext uri="{FF2B5EF4-FFF2-40B4-BE49-F238E27FC236}">
                <a16:creationId xmlns:a16="http://schemas.microsoft.com/office/drawing/2014/main" id="{C94B439C-095B-8F48-ABCE-70F67D5604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8150" y="877888"/>
            <a:ext cx="4538663" cy="4537075"/>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3">
            <a:extLst>
              <a:ext uri="{FF2B5EF4-FFF2-40B4-BE49-F238E27FC236}">
                <a16:creationId xmlns:a16="http://schemas.microsoft.com/office/drawing/2014/main" id="{320B808B-0CE6-F746-9EF8-2F1543790425}"/>
              </a:ext>
            </a:extLst>
          </p:cNvPr>
          <p:cNvSpPr txBox="1">
            <a:spLocks noChangeArrowheads="1"/>
          </p:cNvSpPr>
          <p:nvPr/>
        </p:nvSpPr>
        <p:spPr bwMode="auto">
          <a:xfrm>
            <a:off x="3821113" y="716915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sp>
        <p:nvSpPr>
          <p:cNvPr id="5" name="Rectangle 4">
            <a:extLst>
              <a:ext uri="{FF2B5EF4-FFF2-40B4-BE49-F238E27FC236}">
                <a16:creationId xmlns:a16="http://schemas.microsoft.com/office/drawing/2014/main" id="{50BE8056-1DB8-B940-A8E8-C273F98E92B6}"/>
              </a:ext>
            </a:extLst>
          </p:cNvPr>
          <p:cNvSpPr/>
          <p:nvPr/>
        </p:nvSpPr>
        <p:spPr>
          <a:xfrm>
            <a:off x="476250" y="330200"/>
            <a:ext cx="2719388" cy="523875"/>
          </a:xfrm>
          <a:prstGeom prst="rect">
            <a:avLst/>
          </a:prstGeom>
        </p:spPr>
        <p:txBody>
          <a:bodyPr wrap="none">
            <a:spAutoFit/>
          </a:bodyPr>
          <a:lstStyle/>
          <a:p>
            <a:pPr eaLnBrk="1" hangingPunct="1">
              <a:defRPr/>
            </a:pPr>
            <a:r>
              <a:rPr lang="en-US" sz="2800" b="1" kern="0" dirty="0">
                <a:effectLst>
                  <a:outerShdw blurRad="38100" dist="38100" dir="2700000" algn="tl">
                    <a:srgbClr val="000000"/>
                  </a:outerShdw>
                </a:effectLst>
                <a:latin typeface="Tahoma" charset="0"/>
                <a:ea typeface="ＭＳ Ｐゴシック" charset="0"/>
                <a:cs typeface="ＭＳ Ｐゴシック" charset="0"/>
              </a:rPr>
              <a:t>Explore-a-Lab</a:t>
            </a:r>
            <a:endParaRPr lang="en-US" sz="2800" kern="0" dirty="0">
              <a:effectLst>
                <a:outerShdw blurRad="38100" dist="38100" dir="2700000" algn="tl">
                  <a:srgbClr val="000000"/>
                </a:outerShdw>
              </a:effectLst>
              <a:latin typeface="Tahoma" charset="0"/>
              <a:ea typeface="ＭＳ Ｐゴシック" charset="0"/>
              <a:cs typeface="ＭＳ Ｐゴシック" charset="0"/>
            </a:endParaRPr>
          </a:p>
        </p:txBody>
      </p:sp>
      <p:pic>
        <p:nvPicPr>
          <p:cNvPr id="78852" name="Picture 1" descr="G7_187.png">
            <a:extLst>
              <a:ext uri="{FF2B5EF4-FFF2-40B4-BE49-F238E27FC236}">
                <a16:creationId xmlns:a16="http://schemas.microsoft.com/office/drawing/2014/main" id="{B4DE94B1-B028-E141-89AE-8C0D3A5444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2775" y="1023938"/>
            <a:ext cx="4206875" cy="5383212"/>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2" descr="Explore-a-Lab.png">
            <a:extLst>
              <a:ext uri="{FF2B5EF4-FFF2-40B4-BE49-F238E27FC236}">
                <a16:creationId xmlns:a16="http://schemas.microsoft.com/office/drawing/2014/main" id="{7297971A-850F-7641-9386-6B21E584FB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663" y="1239838"/>
            <a:ext cx="5597525" cy="2798762"/>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854" name="Straight Connector 5">
            <a:extLst>
              <a:ext uri="{FF2B5EF4-FFF2-40B4-BE49-F238E27FC236}">
                <a16:creationId xmlns:a16="http://schemas.microsoft.com/office/drawing/2014/main" id="{FF7BB67E-3D30-CA40-A9DE-0AA2C10B8AAD}"/>
              </a:ext>
            </a:extLst>
          </p:cNvPr>
          <p:cNvCxnSpPr>
            <a:cxnSpLocks noChangeShapeType="1"/>
          </p:cNvCxnSpPr>
          <p:nvPr/>
        </p:nvCxnSpPr>
        <p:spPr bwMode="auto">
          <a:xfrm>
            <a:off x="5486400" y="3648075"/>
            <a:ext cx="415925" cy="3238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3">
            <a:extLst>
              <a:ext uri="{FF2B5EF4-FFF2-40B4-BE49-F238E27FC236}">
                <a16:creationId xmlns:a16="http://schemas.microsoft.com/office/drawing/2014/main" id="{BEBD77DB-B66F-834E-8856-29E9677EC35F}"/>
              </a:ext>
            </a:extLst>
          </p:cNvPr>
          <p:cNvSpPr txBox="1">
            <a:spLocks noChangeArrowheads="1"/>
          </p:cNvSpPr>
          <p:nvPr/>
        </p:nvSpPr>
        <p:spPr bwMode="auto">
          <a:xfrm>
            <a:off x="3821113" y="716915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sp>
        <p:nvSpPr>
          <p:cNvPr id="5" name="Rectangle 4">
            <a:extLst>
              <a:ext uri="{FF2B5EF4-FFF2-40B4-BE49-F238E27FC236}">
                <a16:creationId xmlns:a16="http://schemas.microsoft.com/office/drawing/2014/main" id="{83BCEA2C-9F4A-5144-9EF0-B5AB5A70D380}"/>
              </a:ext>
            </a:extLst>
          </p:cNvPr>
          <p:cNvSpPr/>
          <p:nvPr/>
        </p:nvSpPr>
        <p:spPr>
          <a:xfrm>
            <a:off x="476250" y="330200"/>
            <a:ext cx="8461375" cy="492125"/>
          </a:xfrm>
          <a:prstGeom prst="rect">
            <a:avLst/>
          </a:prstGeom>
        </p:spPr>
        <p:txBody>
          <a:bodyPr wrap="none">
            <a:spAutoFit/>
          </a:bodyPr>
          <a:lstStyle/>
          <a:p>
            <a:pPr eaLnBrk="1" hangingPunct="1">
              <a:defRPr/>
            </a:pPr>
            <a:r>
              <a:rPr lang="en-US" sz="2600" b="1">
                <a:effectLst>
                  <a:outerShdw blurRad="38100" dist="38100" dir="2700000" algn="tl">
                    <a:srgbClr val="000000"/>
                  </a:outerShdw>
                </a:effectLst>
                <a:ea typeface="ＭＳ Ｐゴシック" charset="-128"/>
              </a:rPr>
              <a:t>Additional Inquiry Activity </a:t>
            </a:r>
            <a:r>
              <a:rPr lang="en-US" sz="2600">
                <a:effectLst>
                  <a:outerShdw blurRad="38100" dist="38100" dir="2700000" algn="tl">
                    <a:srgbClr val="000000"/>
                  </a:outerShdw>
                </a:effectLst>
                <a:ea typeface="ＭＳ Ｐゴシック" charset="-128"/>
              </a:rPr>
              <a:t>(Student Science Journal)</a:t>
            </a:r>
          </a:p>
        </p:txBody>
      </p:sp>
      <p:pic>
        <p:nvPicPr>
          <p:cNvPr id="79876" name="Picture 2" descr="KH_BD1_SJG2_G2U1_JN_PLAN_A_GARDEN_P44_47_11-2.png">
            <a:extLst>
              <a:ext uri="{FF2B5EF4-FFF2-40B4-BE49-F238E27FC236}">
                <a16:creationId xmlns:a16="http://schemas.microsoft.com/office/drawing/2014/main" id="{C65FA4EC-2C75-EB47-B672-EF99694926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32063" y="1023938"/>
            <a:ext cx="4079875" cy="5383212"/>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3">
            <a:extLst>
              <a:ext uri="{FF2B5EF4-FFF2-40B4-BE49-F238E27FC236}">
                <a16:creationId xmlns:a16="http://schemas.microsoft.com/office/drawing/2014/main" id="{63658DEB-DF87-4544-82FF-B8246BCDEFF7}"/>
              </a:ext>
            </a:extLst>
          </p:cNvPr>
          <p:cNvSpPr txBox="1">
            <a:spLocks noChangeArrowheads="1"/>
          </p:cNvSpPr>
          <p:nvPr/>
        </p:nvSpPr>
        <p:spPr bwMode="auto">
          <a:xfrm>
            <a:off x="3821113" y="716915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sp>
        <p:nvSpPr>
          <p:cNvPr id="5" name="Rectangle 4">
            <a:extLst>
              <a:ext uri="{FF2B5EF4-FFF2-40B4-BE49-F238E27FC236}">
                <a16:creationId xmlns:a16="http://schemas.microsoft.com/office/drawing/2014/main" id="{4E4710AD-EBF7-B94B-991D-3E419DA08037}"/>
              </a:ext>
            </a:extLst>
          </p:cNvPr>
          <p:cNvSpPr/>
          <p:nvPr/>
        </p:nvSpPr>
        <p:spPr>
          <a:xfrm>
            <a:off x="476250" y="330200"/>
            <a:ext cx="4929188" cy="523875"/>
          </a:xfrm>
          <a:prstGeom prst="rect">
            <a:avLst/>
          </a:prstGeom>
        </p:spPr>
        <p:txBody>
          <a:bodyPr wrap="none">
            <a:spAutoFit/>
          </a:bodyPr>
          <a:lstStyle/>
          <a:p>
            <a:pPr eaLnBrk="1" hangingPunct="1">
              <a:defRPr/>
            </a:pPr>
            <a:r>
              <a:rPr lang="en-US" sz="2800" b="1" kern="0" dirty="0">
                <a:effectLst>
                  <a:outerShdw blurRad="38100" dist="38100" dir="2700000" algn="tl">
                    <a:srgbClr val="000000"/>
                  </a:outerShdw>
                </a:effectLst>
                <a:latin typeface="Tahoma" charset="0"/>
                <a:ea typeface="ＭＳ Ｐゴシック" charset="0"/>
                <a:cs typeface="ＭＳ Ｐゴシック" charset="0"/>
              </a:rPr>
              <a:t>Additional Inquiry Activity</a:t>
            </a:r>
            <a:endParaRPr lang="en-US" sz="2800" kern="0" dirty="0">
              <a:effectLst>
                <a:outerShdw blurRad="38100" dist="38100" dir="2700000" algn="tl">
                  <a:srgbClr val="000000"/>
                </a:outerShdw>
              </a:effectLst>
              <a:latin typeface="Tahoma" charset="0"/>
              <a:ea typeface="ＭＳ Ｐゴシック" charset="0"/>
              <a:cs typeface="ＭＳ Ｐゴシック" charset="0"/>
            </a:endParaRPr>
          </a:p>
        </p:txBody>
      </p:sp>
      <p:pic>
        <p:nvPicPr>
          <p:cNvPr id="80900" name="Picture 1" descr="engineer.png">
            <a:extLst>
              <a:ext uri="{FF2B5EF4-FFF2-40B4-BE49-F238E27FC236}">
                <a16:creationId xmlns:a16="http://schemas.microsoft.com/office/drawing/2014/main" id="{845E79F7-D3F6-2046-82C5-65119DA922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1050" y="1023938"/>
            <a:ext cx="7581900" cy="5383212"/>
          </a:xfrm>
          <a:prstGeom prst="rect">
            <a:avLst/>
          </a:prstGeom>
          <a:noFill/>
          <a:ln w="28575">
            <a:solidFill>
              <a:srgbClr val="FF0000"/>
            </a:solidFill>
            <a:miter lim="800000"/>
            <a:headEnd/>
            <a:tailEnd/>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3">
            <a:extLst>
              <a:ext uri="{FF2B5EF4-FFF2-40B4-BE49-F238E27FC236}">
                <a16:creationId xmlns:a16="http://schemas.microsoft.com/office/drawing/2014/main" id="{FAA4882B-1C6D-9846-960B-8C07332C0232}"/>
              </a:ext>
            </a:extLst>
          </p:cNvPr>
          <p:cNvSpPr txBox="1">
            <a:spLocks noChangeArrowheads="1"/>
          </p:cNvSpPr>
          <p:nvPr/>
        </p:nvSpPr>
        <p:spPr bwMode="auto">
          <a:xfrm>
            <a:off x="3821113" y="716915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sp>
        <p:nvSpPr>
          <p:cNvPr id="5" name="Rectangle 4">
            <a:extLst>
              <a:ext uri="{FF2B5EF4-FFF2-40B4-BE49-F238E27FC236}">
                <a16:creationId xmlns:a16="http://schemas.microsoft.com/office/drawing/2014/main" id="{41B95049-5031-E84F-8148-405E3487E3BC}"/>
              </a:ext>
            </a:extLst>
          </p:cNvPr>
          <p:cNvSpPr/>
          <p:nvPr/>
        </p:nvSpPr>
        <p:spPr>
          <a:xfrm>
            <a:off x="476250" y="330200"/>
            <a:ext cx="2239963" cy="523875"/>
          </a:xfrm>
          <a:prstGeom prst="rect">
            <a:avLst/>
          </a:prstGeom>
        </p:spPr>
        <p:txBody>
          <a:bodyPr wrap="none">
            <a:spAutoFit/>
          </a:bodyPr>
          <a:lstStyle/>
          <a:p>
            <a:pPr eaLnBrk="1" hangingPunct="1">
              <a:buFont typeface="Wingdings" pitchFamily="2" charset="2"/>
              <a:buNone/>
              <a:defRPr/>
            </a:pPr>
            <a:r>
              <a:rPr lang="en-US" sz="2800" b="1">
                <a:effectLst>
                  <a:outerShdw blurRad="38100" dist="38100" dir="2700000" algn="tl">
                    <a:srgbClr val="000000"/>
                  </a:outerShdw>
                </a:effectLst>
                <a:ea typeface="ＭＳ Ｐゴシック" charset="-128"/>
              </a:rPr>
              <a:t>Family Link</a:t>
            </a:r>
          </a:p>
        </p:txBody>
      </p:sp>
      <p:pic>
        <p:nvPicPr>
          <p:cNvPr id="81924" name="Picture 2" descr="SE61.png">
            <a:extLst>
              <a:ext uri="{FF2B5EF4-FFF2-40B4-BE49-F238E27FC236}">
                <a16:creationId xmlns:a16="http://schemas.microsoft.com/office/drawing/2014/main" id="{B685E158-76AC-3E40-B397-88D584BD42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1188" y="1023938"/>
            <a:ext cx="4208462" cy="5383212"/>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ounded Rectangle 6">
            <a:extLst>
              <a:ext uri="{FF2B5EF4-FFF2-40B4-BE49-F238E27FC236}">
                <a16:creationId xmlns:a16="http://schemas.microsoft.com/office/drawing/2014/main" id="{690F1929-2FC7-8D4D-8DE0-4D466B7281D3}"/>
              </a:ext>
            </a:extLst>
          </p:cNvPr>
          <p:cNvSpPr>
            <a:spLocks noChangeArrowheads="1"/>
          </p:cNvSpPr>
          <p:nvPr/>
        </p:nvSpPr>
        <p:spPr bwMode="auto">
          <a:xfrm>
            <a:off x="527050" y="2493963"/>
            <a:ext cx="5532438" cy="1270000"/>
          </a:xfrm>
          <a:prstGeom prst="roundRect">
            <a:avLst>
              <a:gd name="adj" fmla="val 16667"/>
            </a:avLst>
          </a:prstGeom>
          <a:solidFill>
            <a:schemeClr val="tx1"/>
          </a:solidFill>
          <a:ln w="28575">
            <a:solidFill>
              <a:srgbClr val="FF0000"/>
            </a:solidFill>
            <a:round/>
            <a:headEnd/>
            <a:tailEnd/>
          </a:ln>
          <a:effectLst>
            <a:outerShdw dist="38100" dir="2700000" algn="tl" rotWithShape="0">
              <a:srgbClr val="808080">
                <a:alpha val="39998"/>
              </a:srgbClr>
            </a:outerShdw>
          </a:effec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a:p>
        </p:txBody>
      </p:sp>
      <p:pic>
        <p:nvPicPr>
          <p:cNvPr id="81926" name="Picture 7" descr="homeLinkZoom.png">
            <a:extLst>
              <a:ext uri="{FF2B5EF4-FFF2-40B4-BE49-F238E27FC236}">
                <a16:creationId xmlns:a16="http://schemas.microsoft.com/office/drawing/2014/main" id="{B5D8AF07-37C6-5545-BAB2-36A30FFB02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888" y="2586038"/>
            <a:ext cx="533558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1927" name="Straight Connector 8">
            <a:extLst>
              <a:ext uri="{FF2B5EF4-FFF2-40B4-BE49-F238E27FC236}">
                <a16:creationId xmlns:a16="http://schemas.microsoft.com/office/drawing/2014/main" id="{A5390004-97BE-924C-A403-52966DFD35B7}"/>
              </a:ext>
            </a:extLst>
          </p:cNvPr>
          <p:cNvCxnSpPr>
            <a:cxnSpLocks noChangeShapeType="1"/>
          </p:cNvCxnSpPr>
          <p:nvPr/>
        </p:nvCxnSpPr>
        <p:spPr bwMode="auto">
          <a:xfrm>
            <a:off x="3729038" y="3786188"/>
            <a:ext cx="1293812" cy="17446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33DD39-E839-704A-AAE9-C8B72517C49A}"/>
              </a:ext>
            </a:extLst>
          </p:cNvPr>
          <p:cNvSpPr>
            <a:spLocks noGrp="1"/>
          </p:cNvSpPr>
          <p:nvPr>
            <p:ph idx="1"/>
          </p:nvPr>
        </p:nvSpPr>
        <p:spPr/>
        <p:txBody>
          <a:bodyPr/>
          <a:lstStyle/>
          <a:p>
            <a:pPr marL="0" indent="0">
              <a:buFont typeface="Wingdings" pitchFamily="2" charset="2"/>
              <a:buNone/>
              <a:defRPr/>
            </a:pPr>
            <a:r>
              <a:rPr lang="en-US" dirty="0">
                <a:ea typeface="+mn-ea"/>
                <a:cs typeface="+mn-cs"/>
              </a:rPr>
              <a:t>Each grade level is organized by four units*:</a:t>
            </a:r>
          </a:p>
          <a:p>
            <a:pPr marL="514350" indent="-514350">
              <a:spcBef>
                <a:spcPts val="2424"/>
              </a:spcBef>
              <a:buFont typeface="Wingdings" pitchFamily="2" charset="2"/>
              <a:buNone/>
              <a:defRPr/>
            </a:pPr>
            <a:r>
              <a:rPr lang="en-US" dirty="0">
                <a:ea typeface="+mn-ea"/>
                <a:cs typeface="+mn-cs"/>
              </a:rPr>
              <a:t>Unit 1: </a:t>
            </a:r>
            <a:r>
              <a:rPr lang="en-US" b="1" dirty="0">
                <a:ea typeface="+mn-ea"/>
                <a:cs typeface="+mn-cs"/>
              </a:rPr>
              <a:t>Life Science</a:t>
            </a:r>
          </a:p>
          <a:p>
            <a:pPr marL="514350" indent="-514350">
              <a:buFont typeface="Wingdings" pitchFamily="2" charset="2"/>
              <a:buNone/>
              <a:defRPr/>
            </a:pPr>
            <a:r>
              <a:rPr lang="en-US" dirty="0">
                <a:ea typeface="+mn-ea"/>
                <a:cs typeface="+mn-cs"/>
              </a:rPr>
              <a:t>Unit 2: </a:t>
            </a:r>
            <a:r>
              <a:rPr lang="en-US" b="1" dirty="0">
                <a:ea typeface="+mn-ea"/>
                <a:cs typeface="+mn-cs"/>
              </a:rPr>
              <a:t>Human Body</a:t>
            </a:r>
          </a:p>
          <a:p>
            <a:pPr marL="514350" indent="-514350">
              <a:buFont typeface="Wingdings" pitchFamily="2" charset="2"/>
              <a:buNone/>
              <a:defRPr/>
            </a:pPr>
            <a:r>
              <a:rPr lang="en-US" dirty="0">
                <a:ea typeface="+mn-ea"/>
                <a:cs typeface="+mn-cs"/>
              </a:rPr>
              <a:t>Unit 3: </a:t>
            </a:r>
            <a:r>
              <a:rPr lang="en-US" b="1" dirty="0">
                <a:ea typeface="+mn-ea"/>
                <a:cs typeface="+mn-cs"/>
              </a:rPr>
              <a:t>Earth and Space Science </a:t>
            </a:r>
          </a:p>
          <a:p>
            <a:pPr marL="514350" indent="-514350">
              <a:buFont typeface="Wingdings" pitchFamily="2" charset="2"/>
              <a:buNone/>
              <a:defRPr/>
            </a:pPr>
            <a:r>
              <a:rPr lang="en-US" dirty="0">
                <a:ea typeface="+mn-ea"/>
                <a:cs typeface="+mn-cs"/>
              </a:rPr>
              <a:t>Unit 4: </a:t>
            </a:r>
            <a:r>
              <a:rPr lang="en-US" b="1" dirty="0">
                <a:ea typeface="+mn-ea"/>
                <a:cs typeface="+mn-cs"/>
              </a:rPr>
              <a:t>Physical Science</a:t>
            </a:r>
          </a:p>
          <a:p>
            <a:pPr marL="514350" indent="-514350">
              <a:spcBef>
                <a:spcPts val="2880"/>
              </a:spcBef>
              <a:buFont typeface="Wingdings" pitchFamily="2" charset="2"/>
              <a:buNone/>
              <a:defRPr/>
            </a:pPr>
            <a:r>
              <a:rPr lang="en-US" sz="2000" i="1" dirty="0">
                <a:ea typeface="+mn-ea"/>
                <a:cs typeface="+mn-cs"/>
              </a:rPr>
              <a:t>*Health is integrated within each unit, chapter, and lesson. Within the program each unit is broken into chapters and the chapters are broken into lessons.</a:t>
            </a:r>
          </a:p>
          <a:p>
            <a:pPr marL="0" indent="0">
              <a:buFont typeface="Wingdings" pitchFamily="2" charset="2"/>
              <a:buNone/>
              <a:defRPr/>
            </a:pPr>
            <a:endParaRPr lang="en-US" dirty="0">
              <a:ea typeface="+mn-ea"/>
              <a:cs typeface="+mn-cs"/>
            </a:endParaRPr>
          </a:p>
        </p:txBody>
      </p:sp>
      <p:sp>
        <p:nvSpPr>
          <p:cNvPr id="6" name="Title 1">
            <a:extLst>
              <a:ext uri="{FF2B5EF4-FFF2-40B4-BE49-F238E27FC236}">
                <a16:creationId xmlns:a16="http://schemas.microsoft.com/office/drawing/2014/main" id="{D0EAD50D-CFB0-6848-8FED-78E611DCE812}"/>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E29EEB-B26F-BB45-B48B-29173A1224CA}"/>
              </a:ext>
            </a:extLst>
          </p:cNvPr>
          <p:cNvSpPr>
            <a:spLocks noGrp="1"/>
          </p:cNvSpPr>
          <p:nvPr>
            <p:ph idx="1"/>
          </p:nvPr>
        </p:nvSpPr>
        <p:spPr/>
        <p:txBody>
          <a:bodyPr/>
          <a:lstStyle/>
          <a:p>
            <a:pPr marL="349250" indent="-349250" eaLnBrk="1" hangingPunct="1">
              <a:lnSpc>
                <a:spcPct val="110000"/>
              </a:lnSpc>
              <a:buFont typeface="Wingdings" pitchFamily="2" charset="2"/>
              <a:buNone/>
              <a:defRPr/>
            </a:pPr>
            <a:r>
              <a:rPr lang="en-US">
                <a:ea typeface="ＭＳ Ｐゴシック" charset="-128"/>
              </a:rPr>
              <a:t>The Seventh-day Adventist </a:t>
            </a:r>
            <a:r>
              <a:rPr lang="en-US" b="1" i="1">
                <a:ea typeface="ＭＳ Ｐゴシック" charset="-128"/>
              </a:rPr>
              <a:t>By Design </a:t>
            </a:r>
            <a:r>
              <a:rPr lang="en-US">
                <a:ea typeface="ＭＳ Ｐゴシック" charset="-128"/>
              </a:rPr>
              <a:t>science program empowers educational leaders to embark on a </a:t>
            </a:r>
            <a:r>
              <a:rPr lang="en-US" b="1" i="1">
                <a:ea typeface="ＭＳ Ｐゴシック" charset="-128"/>
              </a:rPr>
              <a:t>Journey to Excellence</a:t>
            </a:r>
            <a:r>
              <a:rPr lang="en-US">
                <a:ea typeface="ＭＳ Ｐゴシック" charset="-128"/>
              </a:rPr>
              <a:t>. It will be a catalyst to create the future now in Adventist schools.</a:t>
            </a:r>
          </a:p>
        </p:txBody>
      </p:sp>
      <p:sp>
        <p:nvSpPr>
          <p:cNvPr id="5" name="Title 1">
            <a:extLst>
              <a:ext uri="{FF2B5EF4-FFF2-40B4-BE49-F238E27FC236}">
                <a16:creationId xmlns:a16="http://schemas.microsoft.com/office/drawing/2014/main" id="{C6C7B10C-DD3F-B641-A14D-62719C77830A}"/>
              </a:ext>
            </a:extLst>
          </p:cNvPr>
          <p:cNvSpPr>
            <a:spLocks noGrp="1"/>
          </p:cNvSpPr>
          <p:nvPr>
            <p:ph type="title"/>
          </p:nvPr>
        </p:nvSpPr>
        <p:spPr/>
        <p:txBody>
          <a:bodyPr/>
          <a:lstStyle/>
          <a:p>
            <a:pPr>
              <a:defRPr/>
            </a:pPr>
            <a:r>
              <a:rPr lang="en-US" b="1" i="1">
                <a:ea typeface="ＭＳ Ｐゴシック" charset="-128"/>
              </a:rPr>
              <a:t>By Design </a:t>
            </a:r>
            <a:r>
              <a:rPr lang="en-US" b="1">
                <a:ea typeface="ＭＳ Ｐゴシック" charset="-128"/>
              </a:rPr>
              <a:t>Science </a:t>
            </a:r>
            <a:br>
              <a:rPr lang="en-US" b="1">
                <a:ea typeface="ＭＳ Ｐゴシック" charset="-128"/>
              </a:rPr>
            </a:br>
            <a:r>
              <a:rPr lang="en-US" b="1">
                <a:ea typeface="ＭＳ Ｐゴシック" charset="-128"/>
              </a:rPr>
              <a:t>for Grades 1-8</a:t>
            </a:r>
            <a:r>
              <a:rPr lang="en-US">
                <a:ea typeface="ＭＳ Ｐゴシック" charset="-128"/>
              </a:rPr>
              <a:t>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byDesign-Cover-Logo-BkGrnd.jpg">
            <a:extLst>
              <a:ext uri="{FF2B5EF4-FFF2-40B4-BE49-F238E27FC236}">
                <a16:creationId xmlns:a16="http://schemas.microsoft.com/office/drawing/2014/main" id="{FC7531AA-6608-EB44-B74F-AEAB903638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KH_TM1_FM_1-28-9.png">
            <a:extLst>
              <a:ext uri="{FF2B5EF4-FFF2-40B4-BE49-F238E27FC236}">
                <a16:creationId xmlns:a16="http://schemas.microsoft.com/office/drawing/2014/main" id="{BD64B0CD-412C-BA46-A91A-07F116A516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027113"/>
            <a:ext cx="38163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7" descr="callout_02.png">
            <a:extLst>
              <a:ext uri="{FF2B5EF4-FFF2-40B4-BE49-F238E27FC236}">
                <a16:creationId xmlns:a16="http://schemas.microsoft.com/office/drawing/2014/main" id="{54E850D6-6272-B24A-B404-B43922E823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438" y="2911475"/>
            <a:ext cx="374967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 descr="callout_04.png">
            <a:extLst>
              <a:ext uri="{FF2B5EF4-FFF2-40B4-BE49-F238E27FC236}">
                <a16:creationId xmlns:a16="http://schemas.microsoft.com/office/drawing/2014/main" id="{AF6C5503-F830-1940-A67F-006E35BF58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87963" y="2944813"/>
            <a:ext cx="3717925"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callout_01.png">
            <a:extLst>
              <a:ext uri="{FF2B5EF4-FFF2-40B4-BE49-F238E27FC236}">
                <a16:creationId xmlns:a16="http://schemas.microsoft.com/office/drawing/2014/main" id="{57411843-62EC-A146-818C-28A1FE0BFBF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7488" y="547688"/>
            <a:ext cx="3475037"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 descr="callout_03.png">
            <a:extLst>
              <a:ext uri="{FF2B5EF4-FFF2-40B4-BE49-F238E27FC236}">
                <a16:creationId xmlns:a16="http://schemas.microsoft.com/office/drawing/2014/main" id="{E9CACB03-F25B-4744-BDA9-E8CC282E2F2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45113" y="542925"/>
            <a:ext cx="3590925"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Textured</Template>
  <TotalTime>8832</TotalTime>
  <Words>2466</Words>
  <Application>Microsoft Macintosh PowerPoint</Application>
  <PresentationFormat>On-screen Show (4:3)</PresentationFormat>
  <Paragraphs>221</Paragraphs>
  <Slides>81</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Tahoma</vt:lpstr>
      <vt:lpstr>ＭＳ Ｐゴシック</vt:lpstr>
      <vt:lpstr>Arial</vt:lpstr>
      <vt:lpstr>Wingdings</vt:lpstr>
      <vt:lpstr>Calibri</vt:lpstr>
      <vt:lpstr>Textured</vt:lpstr>
      <vt:lpstr>PowerPoint Presentation</vt:lpstr>
      <vt:lpstr>PowerPoint Presentation</vt:lpstr>
      <vt:lpstr>By Design Science  for Grades 1-8 </vt:lpstr>
      <vt:lpstr>By Design Science  for Grades 1-8 </vt:lpstr>
      <vt:lpstr>By Design Science  for Grades 1-8 </vt:lpstr>
      <vt:lpstr>By Design Science  for Grades 1-8 </vt:lpstr>
      <vt:lpstr>By Design Science  for Grades 1-8 </vt:lpstr>
      <vt:lpstr>By Design Science  for Grades 1-8 </vt:lpstr>
      <vt:lpstr>PowerPoint Presentation</vt:lpstr>
      <vt:lpstr>By Design Science  for Grades 1-8 </vt:lpstr>
      <vt:lpstr>PowerPoint Presentation</vt:lpstr>
      <vt:lpstr>PowerPoint Presentation</vt:lpstr>
      <vt:lpstr>By Design Science  for Grades 1-8 </vt:lpstr>
      <vt:lpstr>By Design Science  for Grades 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Design Science  for Grades 1-8 </vt:lpstr>
      <vt:lpstr>By Design Science  for Grades 1-8 </vt:lpstr>
      <vt:lpstr>By Design Science  for Grades 1-8 </vt:lpstr>
      <vt:lpstr>PowerPoint Presentation</vt:lpstr>
      <vt:lpstr>Levels of Inquiry</vt:lpstr>
      <vt:lpstr>Overview of The Core of Adventist Education Curriculum</vt:lpstr>
      <vt:lpstr>Adventist Worldview</vt:lpstr>
      <vt:lpstr>Curriculum</vt:lpstr>
      <vt:lpstr>Instruction</vt:lpstr>
      <vt:lpstr>Assessment</vt:lpstr>
      <vt:lpstr>By Design Science  for Grades 1-8 </vt:lpstr>
      <vt:lpstr>By Design Science  for Grades 1-8 </vt:lpstr>
      <vt:lpstr>By Design Science  for Grades 1-8 </vt:lpstr>
      <vt:lpstr>PowerPoint Presentation</vt:lpstr>
      <vt:lpstr>PowerPoint Presentation</vt:lpstr>
      <vt:lpstr>PowerPoint Presentation</vt:lpstr>
      <vt:lpstr>By Design Science  for Grades 1-8 </vt:lpstr>
      <vt:lpstr>By Design Science  for Grades 1-8 </vt:lpstr>
      <vt:lpstr>By Design Science  for Grades 1-8 </vt:lpstr>
      <vt:lpstr>By Design Science  Multi-Grade Classroom </vt:lpstr>
      <vt:lpstr>By Design Science  Multi-Grade Classroom </vt:lpstr>
      <vt:lpstr>By Design Science  Multi-Grade Classroom </vt:lpstr>
      <vt:lpstr>By Design Science  Program Feature Icons</vt:lpstr>
      <vt:lpstr>By Design Science  Program Feature Icons</vt:lpstr>
      <vt:lpstr>By Design Science  Program Feature Icons</vt:lpstr>
      <vt:lpstr>By Design Science  Program Feature Icons</vt:lpstr>
      <vt:lpstr>By Design Science  Program Feature Icons</vt:lpstr>
      <vt:lpstr>By Design Science  Program Feature Icons</vt:lpstr>
      <vt:lpstr>By Design Science  Program Feature Icons</vt:lpstr>
      <vt:lpstr>By Design Science  Program Feature Icons</vt:lpstr>
      <vt:lpstr>By Design Science  Program Feature Icons</vt:lpstr>
      <vt:lpstr>By Design Science  Program Feature Icons</vt:lpstr>
      <vt:lpstr>By Design Science  for Grades 1-8</vt:lpstr>
      <vt:lpstr>By Design Science  for Grades 1-8</vt:lpstr>
      <vt:lpstr>PowerPoint Presentation</vt:lpstr>
      <vt:lpstr>By Design Science  for Grades 1-8</vt:lpstr>
      <vt:lpstr>PowerPoint Presentation</vt:lpstr>
      <vt:lpstr>By Design Science  for Grades 1-8</vt:lpstr>
      <vt:lpstr>PowerPoint Presentation</vt:lpstr>
      <vt:lpstr> By Design: Design Science  for Grades 1-8 </vt:lpstr>
      <vt:lpstr>By Design  Inquiry Practices Coverage</vt:lpstr>
      <vt:lpstr>Levels of Inquiry</vt:lpstr>
      <vt:lpstr>Levels of Inquiry</vt:lpstr>
      <vt:lpstr>PowerPoint Presentation</vt:lpstr>
      <vt:lpstr>Levels of Inquiry</vt:lpstr>
      <vt:lpstr>PowerPoint Presentation</vt:lpstr>
      <vt:lpstr>PowerPoint Presentation</vt:lpstr>
      <vt:lpstr>Levels of Inquiry</vt:lpstr>
      <vt:lpstr>PowerPoint Presentation</vt:lpstr>
      <vt:lpstr>Levels of Inquiry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Design Science  for Grades 1-8 </vt:lpstr>
      <vt:lpstr>PowerPoint Presentation</vt:lpstr>
    </vt:vector>
  </TitlesOfParts>
  <Company>westmarkdevelopment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JHaverla</dc:creator>
  <cp:lastModifiedBy>Microsoft Office User</cp:lastModifiedBy>
  <cp:revision>272</cp:revision>
  <dcterms:created xsi:type="dcterms:W3CDTF">2010-05-19T13:31:18Z</dcterms:created>
  <dcterms:modified xsi:type="dcterms:W3CDTF">2020-07-15T16:16:37Z</dcterms:modified>
</cp:coreProperties>
</file>