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93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F91FA-2C0A-4F4E-8967-8BC49BC747E7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CB907-751A-4085-8C6C-C9DCD69422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10E254-3570-4E61-A33B-0ED0BCD7A8E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A1D01D-4122-41AB-A287-1DF08D516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Safe Social Media for Educators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When used appropriately, social media sites can be a valuable, powerful tool for professional development, sharing of resources, and social interaction.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Think before you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time you post a photograph or information on the web, make sure you would gladly show it to the following people</a:t>
            </a:r>
            <a:r>
              <a:rPr lang="en-US" dirty="0" smtClean="0"/>
              <a:t>:</a:t>
            </a:r>
          </a:p>
          <a:p>
            <a:r>
              <a:rPr lang="en-US" dirty="0"/>
              <a:t>• Your mother</a:t>
            </a:r>
            <a:br>
              <a:rPr lang="en-US" dirty="0"/>
            </a:br>
            <a:r>
              <a:rPr lang="en-US" dirty="0"/>
              <a:t>• Your students</a:t>
            </a:r>
            <a:br>
              <a:rPr lang="en-US" dirty="0"/>
            </a:br>
            <a:r>
              <a:rPr lang="en-US" dirty="0"/>
              <a:t>• Your superintendent</a:t>
            </a:r>
            <a:br>
              <a:rPr lang="en-US" dirty="0"/>
            </a:br>
            <a:r>
              <a:rPr lang="en-US" dirty="0"/>
              <a:t>• The editor of The </a:t>
            </a:r>
            <a:r>
              <a:rPr lang="en-US" dirty="0" smtClean="0"/>
              <a:t>Los Angeles Times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First </a:t>
            </a:r>
            <a:r>
              <a:rPr lang="en-US" dirty="0"/>
              <a:t>Amendment protects your </a:t>
            </a:r>
            <a:r>
              <a:rPr lang="en-US" dirty="0" smtClean="0"/>
              <a:t>speech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a private citizen on matters of public concern, </a:t>
            </a:r>
            <a:r>
              <a:rPr lang="en-US" dirty="0" smtClean="0"/>
              <a:t>but </a:t>
            </a:r>
            <a:r>
              <a:rPr lang="en-US" dirty="0"/>
              <a:t>speech may fall </a:t>
            </a:r>
            <a:r>
              <a:rPr lang="en-US" dirty="0" smtClean="0"/>
              <a:t>outside of </a:t>
            </a:r>
            <a:r>
              <a:rPr lang="en-US" dirty="0"/>
              <a:t>First Amendment protection </a:t>
            </a:r>
            <a:r>
              <a:rPr lang="en-US" dirty="0" smtClean="0"/>
              <a:t>if it: </a:t>
            </a:r>
            <a:r>
              <a:rPr lang="en-US" i="1" dirty="0" smtClean="0"/>
              <a:t>“impedes </a:t>
            </a:r>
            <a:r>
              <a:rPr lang="en-US" i="1" dirty="0"/>
              <a:t>your employer’s effectiveness or efficiency, or otherwise disrupts the workplace.”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001000" cy="4038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1580837"/>
            <a:ext cx="7848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anything on your profile page about your colleagues, administrators, or students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any inappropriate or profane messages or graphics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anything that would reflect negatively on your workplace.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9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49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Avoid posting: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 aware: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 social media applications, quizzes, games, and other related features also can result in content appearing on your profile page.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US" sz="3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US" sz="3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Make sure that anything posted on your page is appropriate.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Know your “friends”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accepting “friend requests” or adding individuals to your friend list, keep in mind that these individuals will have access to most information you post. Be sure not to accept a friend request from anyone you do not know. </a:t>
            </a:r>
            <a:r>
              <a:rPr lang="en-US" dirty="0" smtClean="0"/>
              <a:t>It is recommended that you </a:t>
            </a:r>
            <a:r>
              <a:rPr lang="en-US" b="1" dirty="0" smtClean="0"/>
              <a:t>do </a:t>
            </a:r>
            <a:r>
              <a:rPr lang="en-US" b="1" dirty="0"/>
              <a:t>not accept friend requests from your students or their parents.</a:t>
            </a:r>
            <a:r>
              <a:rPr lang="en-US" dirty="0"/>
              <a:t> If a student or parent of a student messages you through a social media site, </a:t>
            </a:r>
            <a:r>
              <a:rPr lang="en-US" dirty="0" smtClean="0"/>
              <a:t>it is recommended that you do </a:t>
            </a:r>
            <a:r>
              <a:rPr lang="en-US" dirty="0"/>
              <a:t>not respond.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Picture Perfection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post </a:t>
            </a:r>
            <a:r>
              <a:rPr lang="en-US" dirty="0"/>
              <a:t>any photographs of yourself or others that could be considered unprofessional or inappropriate, or link to any material that could be considered unprofessional or profane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a friend tags you in a photo or other content that could be considered unprofessional or profane, remove that tag and ask your friend to remove the content.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Protect your Privacy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Protecting the privacy of your information is an essential part of safe social media. </a:t>
            </a:r>
            <a:r>
              <a:rPr lang="en-US" dirty="0" smtClean="0"/>
              <a:t>Use privacy </a:t>
            </a:r>
            <a:r>
              <a:rPr lang="en-US" dirty="0"/>
              <a:t>settings </a:t>
            </a:r>
            <a:r>
              <a:rPr lang="en-US" dirty="0" smtClean="0"/>
              <a:t>to </a:t>
            </a:r>
            <a:r>
              <a:rPr lang="en-US" dirty="0"/>
              <a:t>control who can see your profile. </a:t>
            </a:r>
            <a:r>
              <a:rPr lang="en-US" dirty="0" smtClean="0"/>
              <a:t>Be familiar </a:t>
            </a:r>
            <a:r>
              <a:rPr lang="en-US" dirty="0"/>
              <a:t>with the privacy settings provided by the site that you’re using.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if your information is “private,” make sure everything you post is professional and appropriate.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345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Safe Social Media for Educators</vt:lpstr>
      <vt:lpstr>Think before you post</vt:lpstr>
      <vt:lpstr>        First Amendment protects your speech  as a private citizen on matters of public concern, but speech may fall outside of First Amendment protection if it: “impedes your employer’s effectiveness or efficiency, or otherwise disrupts the workplace.” </vt:lpstr>
      <vt:lpstr> Avoid posting: </vt:lpstr>
      <vt:lpstr>Be aware:</vt:lpstr>
      <vt:lpstr>Know your “friends” </vt:lpstr>
      <vt:lpstr>Picture Perfection </vt:lpstr>
      <vt:lpstr>Protect your Privacy </vt:lpstr>
    </vt:vector>
  </TitlesOfParts>
  <Company>SECC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Social Media for Educators</dc:title>
  <dc:creator>Anita Bennie</dc:creator>
  <cp:lastModifiedBy>Anita Bennie</cp:lastModifiedBy>
  <cp:revision>8</cp:revision>
  <dcterms:created xsi:type="dcterms:W3CDTF">2011-09-26T19:50:46Z</dcterms:created>
  <dcterms:modified xsi:type="dcterms:W3CDTF">2011-09-26T23:01:57Z</dcterms:modified>
</cp:coreProperties>
</file>